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AF99C-DCE1-4B7A-B833-9D745CEB60E6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624C1-2ED5-4567-A6AB-39D47F37929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29889" y="855525"/>
            <a:ext cx="5219003" cy="831683"/>
            <a:chOff x="2129889" y="855525"/>
            <a:chExt cx="5219003" cy="831683"/>
          </a:xfrm>
        </p:grpSpPr>
        <p:sp>
          <p:nvSpPr>
            <p:cNvPr id="2" name="Freeform 1"/>
            <p:cNvSpPr/>
            <p:nvPr/>
          </p:nvSpPr>
          <p:spPr>
            <a:xfrm>
              <a:off x="2129889" y="855525"/>
              <a:ext cx="367801" cy="718390"/>
            </a:xfrm>
            <a:custGeom>
              <a:avLst/>
              <a:gdLst/>
              <a:ahLst/>
              <a:cxnLst/>
              <a:rect l="0" t="0" r="0" b="0"/>
              <a:pathLst>
                <a:path w="367801" h="718390">
                  <a:moveTo>
                    <a:pt x="365364" y="144682"/>
                  </a:moveTo>
                  <a:lnTo>
                    <a:pt x="331036" y="205555"/>
                  </a:lnTo>
                  <a:lnTo>
                    <a:pt x="284485" y="265916"/>
                  </a:lnTo>
                  <a:lnTo>
                    <a:pt x="242518" y="324142"/>
                  </a:lnTo>
                  <a:lnTo>
                    <a:pt x="200417" y="386879"/>
                  </a:lnTo>
                  <a:lnTo>
                    <a:pt x="167369" y="450012"/>
                  </a:lnTo>
                  <a:lnTo>
                    <a:pt x="135655" y="513180"/>
                  </a:lnTo>
                  <a:lnTo>
                    <a:pt x="110026" y="569765"/>
                  </a:lnTo>
                  <a:lnTo>
                    <a:pt x="95605" y="620283"/>
                  </a:lnTo>
                  <a:lnTo>
                    <a:pt x="95923" y="661117"/>
                  </a:lnTo>
                  <a:lnTo>
                    <a:pt x="101723" y="686554"/>
                  </a:lnTo>
                  <a:lnTo>
                    <a:pt x="112100" y="705658"/>
                  </a:lnTo>
                  <a:lnTo>
                    <a:pt x="120482" y="711689"/>
                  </a:lnTo>
                  <a:lnTo>
                    <a:pt x="142274" y="718389"/>
                  </a:lnTo>
                  <a:lnTo>
                    <a:pt x="164438" y="715128"/>
                  </a:lnTo>
                  <a:lnTo>
                    <a:pt x="207262" y="693970"/>
                  </a:lnTo>
                  <a:lnTo>
                    <a:pt x="233382" y="674112"/>
                  </a:lnTo>
                  <a:lnTo>
                    <a:pt x="263168" y="628460"/>
                  </a:lnTo>
                  <a:lnTo>
                    <a:pt x="282182" y="582301"/>
                  </a:lnTo>
                  <a:lnTo>
                    <a:pt x="287450" y="552869"/>
                  </a:lnTo>
                  <a:lnTo>
                    <a:pt x="279238" y="504402"/>
                  </a:lnTo>
                  <a:lnTo>
                    <a:pt x="256671" y="445198"/>
                  </a:lnTo>
                  <a:lnTo>
                    <a:pt x="240093" y="409589"/>
                  </a:lnTo>
                  <a:lnTo>
                    <a:pt x="184505" y="353277"/>
                  </a:lnTo>
                  <a:lnTo>
                    <a:pt x="121193" y="295650"/>
                  </a:lnTo>
                  <a:lnTo>
                    <a:pt x="60233" y="239441"/>
                  </a:lnTo>
                  <a:lnTo>
                    <a:pt x="18903" y="194768"/>
                  </a:lnTo>
                  <a:lnTo>
                    <a:pt x="3916" y="156923"/>
                  </a:lnTo>
                  <a:lnTo>
                    <a:pt x="0" y="129845"/>
                  </a:lnTo>
                  <a:lnTo>
                    <a:pt x="4499" y="105332"/>
                  </a:lnTo>
                  <a:lnTo>
                    <a:pt x="26450" y="61000"/>
                  </a:lnTo>
                  <a:lnTo>
                    <a:pt x="46447" y="34619"/>
                  </a:lnTo>
                  <a:lnTo>
                    <a:pt x="72779" y="17574"/>
                  </a:lnTo>
                  <a:lnTo>
                    <a:pt x="122693" y="2504"/>
                  </a:lnTo>
                  <a:lnTo>
                    <a:pt x="170759" y="0"/>
                  </a:lnTo>
                  <a:lnTo>
                    <a:pt x="220876" y="6147"/>
                  </a:lnTo>
                  <a:lnTo>
                    <a:pt x="280325" y="21824"/>
                  </a:lnTo>
                  <a:lnTo>
                    <a:pt x="307682" y="36266"/>
                  </a:lnTo>
                  <a:lnTo>
                    <a:pt x="331539" y="58282"/>
                  </a:lnTo>
                  <a:lnTo>
                    <a:pt x="353522" y="96985"/>
                  </a:lnTo>
                  <a:lnTo>
                    <a:pt x="367445" y="138088"/>
                  </a:lnTo>
                  <a:lnTo>
                    <a:pt x="367800" y="179903"/>
                  </a:lnTo>
                  <a:lnTo>
                    <a:pt x="357440" y="225209"/>
                  </a:lnTo>
                  <a:lnTo>
                    <a:pt x="344308" y="249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4" y="14739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53405" y="905450"/>
              <a:ext cx="47259" cy="610654"/>
            </a:xfrm>
            <a:custGeom>
              <a:avLst/>
              <a:gdLst/>
              <a:ahLst/>
              <a:cxnLst/>
              <a:rect l="0" t="0" r="0" b="0"/>
              <a:pathLst>
                <a:path w="47259" h="610654">
                  <a:moveTo>
                    <a:pt x="47258" y="0"/>
                  </a:moveTo>
                  <a:lnTo>
                    <a:pt x="44138" y="48931"/>
                  </a:lnTo>
                  <a:lnTo>
                    <a:pt x="38193" y="108062"/>
                  </a:lnTo>
                  <a:lnTo>
                    <a:pt x="29783" y="164802"/>
                  </a:lnTo>
                  <a:lnTo>
                    <a:pt x="26909" y="221070"/>
                  </a:lnTo>
                  <a:lnTo>
                    <a:pt x="26341" y="277245"/>
                  </a:lnTo>
                  <a:lnTo>
                    <a:pt x="18993" y="333402"/>
                  </a:lnTo>
                  <a:lnTo>
                    <a:pt x="16328" y="389555"/>
                  </a:lnTo>
                  <a:lnTo>
                    <a:pt x="10213" y="445707"/>
                  </a:lnTo>
                  <a:lnTo>
                    <a:pt x="6646" y="498999"/>
                  </a:lnTo>
                  <a:lnTo>
                    <a:pt x="0" y="553654"/>
                  </a:lnTo>
                  <a:lnTo>
                    <a:pt x="5144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13003" y="989678"/>
              <a:ext cx="345547" cy="323829"/>
            </a:xfrm>
            <a:custGeom>
              <a:avLst/>
              <a:gdLst/>
              <a:ahLst/>
              <a:cxnLst/>
              <a:rect l="0" t="0" r="0" b="0"/>
              <a:pathLst>
                <a:path w="345547" h="323829">
                  <a:moveTo>
                    <a:pt x="345546" y="252684"/>
                  </a:moveTo>
                  <a:lnTo>
                    <a:pt x="291671" y="270643"/>
                  </a:lnTo>
                  <a:lnTo>
                    <a:pt x="241187" y="284351"/>
                  </a:lnTo>
                  <a:lnTo>
                    <a:pt x="187893" y="294822"/>
                  </a:lnTo>
                  <a:lnTo>
                    <a:pt x="128661" y="308841"/>
                  </a:lnTo>
                  <a:lnTo>
                    <a:pt x="74760" y="321705"/>
                  </a:lnTo>
                  <a:lnTo>
                    <a:pt x="34206" y="323828"/>
                  </a:lnTo>
                  <a:lnTo>
                    <a:pt x="10641" y="320178"/>
                  </a:lnTo>
                  <a:lnTo>
                    <a:pt x="4123" y="312888"/>
                  </a:lnTo>
                  <a:lnTo>
                    <a:pt x="0" y="289190"/>
                  </a:lnTo>
                  <a:lnTo>
                    <a:pt x="5186" y="265400"/>
                  </a:lnTo>
                  <a:lnTo>
                    <a:pt x="32963" y="203623"/>
                  </a:lnTo>
                  <a:lnTo>
                    <a:pt x="59353" y="142282"/>
                  </a:lnTo>
                  <a:lnTo>
                    <a:pt x="84738" y="81821"/>
                  </a:lnTo>
                  <a:lnTo>
                    <a:pt x="109340" y="24466"/>
                  </a:lnTo>
                  <a:lnTo>
                    <a:pt x="1244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74404" y="1231834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28638" y="876196"/>
              <a:ext cx="430161" cy="646486"/>
            </a:xfrm>
            <a:custGeom>
              <a:avLst/>
              <a:gdLst/>
              <a:ahLst/>
              <a:cxnLst/>
              <a:rect l="0" t="0" r="0" b="0"/>
              <a:pathLst>
                <a:path w="430161" h="646486">
                  <a:moveTo>
                    <a:pt x="430160" y="29254"/>
                  </a:moveTo>
                  <a:lnTo>
                    <a:pt x="371543" y="5535"/>
                  </a:lnTo>
                  <a:lnTo>
                    <a:pt x="331163" y="0"/>
                  </a:lnTo>
                  <a:lnTo>
                    <a:pt x="274427" y="6535"/>
                  </a:lnTo>
                  <a:lnTo>
                    <a:pt x="228689" y="16933"/>
                  </a:lnTo>
                  <a:lnTo>
                    <a:pt x="167837" y="47044"/>
                  </a:lnTo>
                  <a:lnTo>
                    <a:pt x="106229" y="92645"/>
                  </a:lnTo>
                  <a:lnTo>
                    <a:pt x="54787" y="147160"/>
                  </a:lnTo>
                  <a:lnTo>
                    <a:pt x="27765" y="202066"/>
                  </a:lnTo>
                  <a:lnTo>
                    <a:pt x="6130" y="260068"/>
                  </a:lnTo>
                  <a:lnTo>
                    <a:pt x="0" y="313580"/>
                  </a:lnTo>
                  <a:lnTo>
                    <a:pt x="108" y="366963"/>
                  </a:lnTo>
                  <a:lnTo>
                    <a:pt x="10032" y="424989"/>
                  </a:lnTo>
                  <a:lnTo>
                    <a:pt x="27870" y="483747"/>
                  </a:lnTo>
                  <a:lnTo>
                    <a:pt x="52084" y="537528"/>
                  </a:lnTo>
                  <a:lnTo>
                    <a:pt x="100323" y="593838"/>
                  </a:lnTo>
                  <a:lnTo>
                    <a:pt x="161394" y="629320"/>
                  </a:lnTo>
                  <a:lnTo>
                    <a:pt x="207416" y="644179"/>
                  </a:lnTo>
                  <a:lnTo>
                    <a:pt x="235236" y="646485"/>
                  </a:lnTo>
                  <a:lnTo>
                    <a:pt x="292577" y="635415"/>
                  </a:lnTo>
                  <a:lnTo>
                    <a:pt x="354171" y="615601"/>
                  </a:lnTo>
                  <a:lnTo>
                    <a:pt x="409103" y="587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95668" y="1358176"/>
              <a:ext cx="9066" cy="178985"/>
            </a:xfrm>
            <a:custGeom>
              <a:avLst/>
              <a:gdLst/>
              <a:ahLst/>
              <a:cxnLst/>
              <a:rect l="0" t="0" r="0" b="0"/>
              <a:pathLst>
                <a:path w="9066" h="178985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2003" y="16809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95668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00953" y="1316062"/>
              <a:ext cx="147400" cy="202414"/>
            </a:xfrm>
            <a:custGeom>
              <a:avLst/>
              <a:gdLst/>
              <a:ahLst/>
              <a:cxnLst/>
              <a:rect l="0" t="0" r="0" b="0"/>
              <a:pathLst>
                <a:path w="147400" h="202414">
                  <a:moveTo>
                    <a:pt x="0" y="63171"/>
                  </a:moveTo>
                  <a:lnTo>
                    <a:pt x="27511" y="117046"/>
                  </a:lnTo>
                  <a:lnTo>
                    <a:pt x="50253" y="179092"/>
                  </a:lnTo>
                  <a:lnTo>
                    <a:pt x="61719" y="200089"/>
                  </a:lnTo>
                  <a:lnTo>
                    <a:pt x="64543" y="202413"/>
                  </a:lnTo>
                  <a:lnTo>
                    <a:pt x="65255" y="199283"/>
                  </a:lnTo>
                  <a:lnTo>
                    <a:pt x="48639" y="136210"/>
                  </a:lnTo>
                  <a:lnTo>
                    <a:pt x="44047" y="93911"/>
                  </a:lnTo>
                  <a:lnTo>
                    <a:pt x="49212" y="67474"/>
                  </a:lnTo>
                  <a:lnTo>
                    <a:pt x="65274" y="35980"/>
                  </a:lnTo>
                  <a:lnTo>
                    <a:pt x="79314" y="20670"/>
                  </a:lnTo>
                  <a:lnTo>
                    <a:pt x="97252" y="996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58817" y="1317434"/>
              <a:ext cx="163277" cy="222923"/>
            </a:xfrm>
            <a:custGeom>
              <a:avLst/>
              <a:gdLst/>
              <a:ahLst/>
              <a:cxnLst/>
              <a:rect l="0" t="0" r="0" b="0"/>
              <a:pathLst>
                <a:path w="163277" h="222923">
                  <a:moveTo>
                    <a:pt x="142219" y="30213"/>
                  </a:moveTo>
                  <a:lnTo>
                    <a:pt x="136630" y="7856"/>
                  </a:lnTo>
                  <a:lnTo>
                    <a:pt x="131474" y="2440"/>
                  </a:lnTo>
                  <a:lnTo>
                    <a:pt x="124527" y="0"/>
                  </a:lnTo>
                  <a:lnTo>
                    <a:pt x="107450" y="407"/>
                  </a:lnTo>
                  <a:lnTo>
                    <a:pt x="88162" y="4488"/>
                  </a:lnTo>
                  <a:lnTo>
                    <a:pt x="35346" y="38055"/>
                  </a:lnTo>
                  <a:lnTo>
                    <a:pt x="10467" y="64122"/>
                  </a:lnTo>
                  <a:lnTo>
                    <a:pt x="1774" y="90127"/>
                  </a:lnTo>
                  <a:lnTo>
                    <a:pt x="0" y="134533"/>
                  </a:lnTo>
                  <a:lnTo>
                    <a:pt x="5311" y="160806"/>
                  </a:lnTo>
                  <a:lnTo>
                    <a:pt x="15471" y="180281"/>
                  </a:lnTo>
                  <a:lnTo>
                    <a:pt x="39933" y="204399"/>
                  </a:lnTo>
                  <a:lnTo>
                    <a:pt x="80586" y="220774"/>
                  </a:lnTo>
                  <a:lnTo>
                    <a:pt x="106638" y="222922"/>
                  </a:lnTo>
                  <a:lnTo>
                    <a:pt x="137915" y="217553"/>
                  </a:lnTo>
                  <a:lnTo>
                    <a:pt x="163276" y="20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16850" y="1347647"/>
              <a:ext cx="178985" cy="200588"/>
            </a:xfrm>
            <a:custGeom>
              <a:avLst/>
              <a:gdLst/>
              <a:ahLst/>
              <a:cxnLst/>
              <a:rect l="0" t="0" r="0" b="0"/>
              <a:pathLst>
                <a:path w="178985" h="200588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5589" y="145407"/>
                  </a:lnTo>
                  <a:lnTo>
                    <a:pt x="20243" y="172805"/>
                  </a:lnTo>
                  <a:lnTo>
                    <a:pt x="39403" y="195741"/>
                  </a:lnTo>
                  <a:lnTo>
                    <a:pt x="48495" y="199514"/>
                  </a:lnTo>
                  <a:lnTo>
                    <a:pt x="71076" y="200587"/>
                  </a:lnTo>
                  <a:lnTo>
                    <a:pt x="104507" y="189025"/>
                  </a:lnTo>
                  <a:lnTo>
                    <a:pt x="131050" y="170781"/>
                  </a:lnTo>
                  <a:lnTo>
                    <a:pt x="153733" y="144968"/>
                  </a:lnTo>
                  <a:lnTo>
                    <a:pt x="169683" y="115094"/>
                  </a:lnTo>
                  <a:lnTo>
                    <a:pt x="177759" y="51624"/>
                  </a:lnTo>
                  <a:lnTo>
                    <a:pt x="1789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59005" y="1377367"/>
              <a:ext cx="326385" cy="201908"/>
            </a:xfrm>
            <a:custGeom>
              <a:avLst/>
              <a:gdLst/>
              <a:ahLst/>
              <a:cxnLst/>
              <a:rect l="0" t="0" r="0" b="0"/>
              <a:pathLst>
                <a:path w="326385" h="201908">
                  <a:moveTo>
                    <a:pt x="0" y="43980"/>
                  </a:moveTo>
                  <a:lnTo>
                    <a:pt x="14654" y="97007"/>
                  </a:lnTo>
                  <a:lnTo>
                    <a:pt x="23333" y="157649"/>
                  </a:lnTo>
                  <a:lnTo>
                    <a:pt x="26084" y="168892"/>
                  </a:lnTo>
                  <a:lnTo>
                    <a:pt x="27918" y="170539"/>
                  </a:lnTo>
                  <a:lnTo>
                    <a:pt x="30861" y="134273"/>
                  </a:lnTo>
                  <a:lnTo>
                    <a:pt x="37031" y="87292"/>
                  </a:lnTo>
                  <a:lnTo>
                    <a:pt x="50685" y="45386"/>
                  </a:lnTo>
                  <a:lnTo>
                    <a:pt x="61911" y="28617"/>
                  </a:lnTo>
                  <a:lnTo>
                    <a:pt x="68180" y="25549"/>
                  </a:lnTo>
                  <a:lnTo>
                    <a:pt x="74699" y="25843"/>
                  </a:lnTo>
                  <a:lnTo>
                    <a:pt x="88182" y="32410"/>
                  </a:lnTo>
                  <a:lnTo>
                    <a:pt x="101973" y="43127"/>
                  </a:lnTo>
                  <a:lnTo>
                    <a:pt x="140197" y="100481"/>
                  </a:lnTo>
                  <a:lnTo>
                    <a:pt x="149268" y="119394"/>
                  </a:lnTo>
                  <a:lnTo>
                    <a:pt x="153324" y="121162"/>
                  </a:lnTo>
                  <a:lnTo>
                    <a:pt x="157198" y="117662"/>
                  </a:lnTo>
                  <a:lnTo>
                    <a:pt x="168240" y="87258"/>
                  </a:lnTo>
                  <a:lnTo>
                    <a:pt x="176549" y="60875"/>
                  </a:lnTo>
                  <a:lnTo>
                    <a:pt x="200947" y="24874"/>
                  </a:lnTo>
                  <a:lnTo>
                    <a:pt x="215652" y="10922"/>
                  </a:lnTo>
                  <a:lnTo>
                    <a:pt x="233885" y="821"/>
                  </a:lnTo>
                  <a:lnTo>
                    <a:pt x="243661" y="0"/>
                  </a:lnTo>
                  <a:lnTo>
                    <a:pt x="263882" y="5326"/>
                  </a:lnTo>
                  <a:lnTo>
                    <a:pt x="278328" y="18611"/>
                  </a:lnTo>
                  <a:lnTo>
                    <a:pt x="302723" y="66915"/>
                  </a:lnTo>
                  <a:lnTo>
                    <a:pt x="317553" y="115766"/>
                  </a:lnTo>
                  <a:lnTo>
                    <a:pt x="324639" y="172760"/>
                  </a:lnTo>
                  <a:lnTo>
                    <a:pt x="326384" y="201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09100" y="1120552"/>
              <a:ext cx="176331" cy="469252"/>
            </a:xfrm>
            <a:custGeom>
              <a:avLst/>
              <a:gdLst/>
              <a:ahLst/>
              <a:cxnLst/>
              <a:rect l="0" t="0" r="0" b="0"/>
              <a:pathLst>
                <a:path w="176331" h="469252">
                  <a:moveTo>
                    <a:pt x="123688" y="469251"/>
                  </a:moveTo>
                  <a:lnTo>
                    <a:pt x="120568" y="415106"/>
                  </a:lnTo>
                  <a:lnTo>
                    <a:pt x="103445" y="354570"/>
                  </a:lnTo>
                  <a:lnTo>
                    <a:pt x="84767" y="300759"/>
                  </a:lnTo>
                  <a:lnTo>
                    <a:pt x="62881" y="242469"/>
                  </a:lnTo>
                  <a:lnTo>
                    <a:pt x="34875" y="183280"/>
                  </a:lnTo>
                  <a:lnTo>
                    <a:pt x="10782" y="123207"/>
                  </a:lnTo>
                  <a:lnTo>
                    <a:pt x="0" y="65934"/>
                  </a:lnTo>
                  <a:lnTo>
                    <a:pt x="4764" y="43944"/>
                  </a:lnTo>
                  <a:lnTo>
                    <a:pt x="9311" y="34804"/>
                  </a:lnTo>
                  <a:lnTo>
                    <a:pt x="26840" y="18410"/>
                  </a:lnTo>
                  <a:lnTo>
                    <a:pt x="50229" y="5665"/>
                  </a:lnTo>
                  <a:lnTo>
                    <a:pt x="76221" y="0"/>
                  </a:lnTo>
                  <a:lnTo>
                    <a:pt x="111573" y="2400"/>
                  </a:lnTo>
                  <a:lnTo>
                    <a:pt x="152620" y="13692"/>
                  </a:lnTo>
                  <a:lnTo>
                    <a:pt x="176330" y="27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16974" y="137923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40900" y="15641"/>
                  </a:lnTo>
                  <a:lnTo>
                    <a:pt x="84677" y="28089"/>
                  </a:lnTo>
                  <a:lnTo>
                    <a:pt x="24842" y="383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59129" y="1342256"/>
              <a:ext cx="147400" cy="226491"/>
            </a:xfrm>
            <a:custGeom>
              <a:avLst/>
              <a:gdLst/>
              <a:ahLst/>
              <a:cxnLst/>
              <a:rect l="0" t="0" r="0" b="0"/>
              <a:pathLst>
                <a:path w="147400" h="226491">
                  <a:moveTo>
                    <a:pt x="0" y="131733"/>
                  </a:moveTo>
                  <a:lnTo>
                    <a:pt x="53875" y="112605"/>
                  </a:lnTo>
                  <a:lnTo>
                    <a:pt x="83423" y="93960"/>
                  </a:lnTo>
                  <a:lnTo>
                    <a:pt x="99858" y="76341"/>
                  </a:lnTo>
                  <a:lnTo>
                    <a:pt x="108721" y="53692"/>
                  </a:lnTo>
                  <a:lnTo>
                    <a:pt x="111085" y="41101"/>
                  </a:lnTo>
                  <a:lnTo>
                    <a:pt x="109152" y="30368"/>
                  </a:lnTo>
                  <a:lnTo>
                    <a:pt x="97645" y="12202"/>
                  </a:lnTo>
                  <a:lnTo>
                    <a:pt x="77713" y="2569"/>
                  </a:lnTo>
                  <a:lnTo>
                    <a:pt x="65847" y="0"/>
                  </a:lnTo>
                  <a:lnTo>
                    <a:pt x="55596" y="628"/>
                  </a:lnTo>
                  <a:lnTo>
                    <a:pt x="37967" y="7563"/>
                  </a:lnTo>
                  <a:lnTo>
                    <a:pt x="14889" y="24622"/>
                  </a:lnTo>
                  <a:lnTo>
                    <a:pt x="6617" y="43964"/>
                  </a:lnTo>
                  <a:lnTo>
                    <a:pt x="1307" y="94509"/>
                  </a:lnTo>
                  <a:lnTo>
                    <a:pt x="9833" y="155619"/>
                  </a:lnTo>
                  <a:lnTo>
                    <a:pt x="26440" y="191453"/>
                  </a:lnTo>
                  <a:lnTo>
                    <a:pt x="39437" y="209358"/>
                  </a:lnTo>
                  <a:lnTo>
                    <a:pt x="59252" y="218876"/>
                  </a:lnTo>
                  <a:lnTo>
                    <a:pt x="115689" y="224986"/>
                  </a:lnTo>
                  <a:lnTo>
                    <a:pt x="147399" y="226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59171" y="1355300"/>
              <a:ext cx="115814" cy="219016"/>
            </a:xfrm>
            <a:custGeom>
              <a:avLst/>
              <a:gdLst/>
              <a:ahLst/>
              <a:cxnLst/>
              <a:rect l="0" t="0" r="0" b="0"/>
              <a:pathLst>
                <a:path w="115814" h="219016">
                  <a:moveTo>
                    <a:pt x="0" y="97632"/>
                  </a:moveTo>
                  <a:lnTo>
                    <a:pt x="14654" y="159725"/>
                  </a:lnTo>
                  <a:lnTo>
                    <a:pt x="36603" y="201534"/>
                  </a:lnTo>
                  <a:lnTo>
                    <a:pt x="49803" y="218290"/>
                  </a:lnTo>
                  <a:lnTo>
                    <a:pt x="54259" y="219015"/>
                  </a:lnTo>
                  <a:lnTo>
                    <a:pt x="57229" y="214819"/>
                  </a:lnTo>
                  <a:lnTo>
                    <a:pt x="59209" y="207342"/>
                  </a:lnTo>
                  <a:lnTo>
                    <a:pt x="55171" y="189676"/>
                  </a:lnTo>
                  <a:lnTo>
                    <a:pt x="34258" y="132153"/>
                  </a:lnTo>
                  <a:lnTo>
                    <a:pt x="8526" y="76962"/>
                  </a:lnTo>
                  <a:lnTo>
                    <a:pt x="6909" y="55690"/>
                  </a:lnTo>
                  <a:lnTo>
                    <a:pt x="11259" y="35707"/>
                  </a:lnTo>
                  <a:lnTo>
                    <a:pt x="20992" y="19027"/>
                  </a:lnTo>
                  <a:lnTo>
                    <a:pt x="39355" y="6935"/>
                  </a:lnTo>
                  <a:lnTo>
                    <a:pt x="61945" y="0"/>
                  </a:lnTo>
                  <a:lnTo>
                    <a:pt x="115813" y="2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51008" y="1387205"/>
              <a:ext cx="156312" cy="205374"/>
            </a:xfrm>
            <a:custGeom>
              <a:avLst/>
              <a:gdLst/>
              <a:ahLst/>
              <a:cxnLst/>
              <a:rect l="0" t="0" r="0" b="0"/>
              <a:pathLst>
                <a:path w="156312" h="205374">
                  <a:moveTo>
                    <a:pt x="29261" y="76256"/>
                  </a:moveTo>
                  <a:lnTo>
                    <a:pt x="40439" y="87434"/>
                  </a:lnTo>
                  <a:lnTo>
                    <a:pt x="58405" y="92922"/>
                  </a:lnTo>
                  <a:lnTo>
                    <a:pt x="80818" y="94192"/>
                  </a:lnTo>
                  <a:lnTo>
                    <a:pt x="113167" y="87159"/>
                  </a:lnTo>
                  <a:lnTo>
                    <a:pt x="134403" y="76812"/>
                  </a:lnTo>
                  <a:lnTo>
                    <a:pt x="149300" y="61295"/>
                  </a:lnTo>
                  <a:lnTo>
                    <a:pt x="154911" y="52244"/>
                  </a:lnTo>
                  <a:lnTo>
                    <a:pt x="156311" y="42700"/>
                  </a:lnTo>
                  <a:lnTo>
                    <a:pt x="151629" y="22738"/>
                  </a:lnTo>
                  <a:lnTo>
                    <a:pt x="138628" y="8406"/>
                  </a:lnTo>
                  <a:lnTo>
                    <a:pt x="130249" y="2947"/>
                  </a:lnTo>
                  <a:lnTo>
                    <a:pt x="108459" y="0"/>
                  </a:lnTo>
                  <a:lnTo>
                    <a:pt x="61933" y="7640"/>
                  </a:lnTo>
                  <a:lnTo>
                    <a:pt x="35172" y="22650"/>
                  </a:lnTo>
                  <a:lnTo>
                    <a:pt x="22919" y="38393"/>
                  </a:lnTo>
                  <a:lnTo>
                    <a:pt x="5521" y="82685"/>
                  </a:lnTo>
                  <a:lnTo>
                    <a:pt x="0" y="122744"/>
                  </a:lnTo>
                  <a:lnTo>
                    <a:pt x="4948" y="147220"/>
                  </a:lnTo>
                  <a:lnTo>
                    <a:pt x="20887" y="177611"/>
                  </a:lnTo>
                  <a:lnTo>
                    <a:pt x="27187" y="185940"/>
                  </a:lnTo>
                  <a:lnTo>
                    <a:pt x="46666" y="198314"/>
                  </a:lnTo>
                  <a:lnTo>
                    <a:pt x="68582" y="205373"/>
                  </a:lnTo>
                  <a:lnTo>
                    <a:pt x="102960" y="202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69782" y="1395724"/>
              <a:ext cx="189514" cy="194080"/>
            </a:xfrm>
            <a:custGeom>
              <a:avLst/>
              <a:gdLst/>
              <a:ahLst/>
              <a:cxnLst/>
              <a:rect l="0" t="0" r="0" b="0"/>
              <a:pathLst>
                <a:path w="189514" h="194080">
                  <a:moveTo>
                    <a:pt x="0" y="67737"/>
                  </a:moveTo>
                  <a:lnTo>
                    <a:pt x="8334" y="105215"/>
                  </a:lnTo>
                  <a:lnTo>
                    <a:pt x="15685" y="151049"/>
                  </a:lnTo>
                  <a:lnTo>
                    <a:pt x="30643" y="183279"/>
                  </a:lnTo>
                  <a:lnTo>
                    <a:pt x="33297" y="186879"/>
                  </a:lnTo>
                  <a:lnTo>
                    <a:pt x="33897" y="185769"/>
                  </a:lnTo>
                  <a:lnTo>
                    <a:pt x="33126" y="181520"/>
                  </a:lnTo>
                  <a:lnTo>
                    <a:pt x="8002" y="124216"/>
                  </a:lnTo>
                  <a:lnTo>
                    <a:pt x="2371" y="84341"/>
                  </a:lnTo>
                  <a:lnTo>
                    <a:pt x="6292" y="48480"/>
                  </a:lnTo>
                  <a:lnTo>
                    <a:pt x="20452" y="15628"/>
                  </a:lnTo>
                  <a:lnTo>
                    <a:pt x="28843" y="8431"/>
                  </a:lnTo>
                  <a:lnTo>
                    <a:pt x="50644" y="434"/>
                  </a:lnTo>
                  <a:lnTo>
                    <a:pt x="72811" y="0"/>
                  </a:lnTo>
                  <a:lnTo>
                    <a:pt x="83636" y="1522"/>
                  </a:lnTo>
                  <a:lnTo>
                    <a:pt x="101903" y="12572"/>
                  </a:lnTo>
                  <a:lnTo>
                    <a:pt x="138765" y="51027"/>
                  </a:lnTo>
                  <a:lnTo>
                    <a:pt x="156915" y="92772"/>
                  </a:lnTo>
                  <a:lnTo>
                    <a:pt x="175341" y="151102"/>
                  </a:lnTo>
                  <a:lnTo>
                    <a:pt x="189513" y="194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39611" y="1397271"/>
              <a:ext cx="140784" cy="234647"/>
            </a:xfrm>
            <a:custGeom>
              <a:avLst/>
              <a:gdLst/>
              <a:ahLst/>
              <a:cxnLst/>
              <a:rect l="0" t="0" r="0" b="0"/>
              <a:pathLst>
                <a:path w="140784" h="234647">
                  <a:moveTo>
                    <a:pt x="140783" y="13547"/>
                  </a:moveTo>
                  <a:lnTo>
                    <a:pt x="129604" y="2369"/>
                  </a:lnTo>
                  <a:lnTo>
                    <a:pt x="108519" y="0"/>
                  </a:lnTo>
                  <a:lnTo>
                    <a:pt x="81989" y="4017"/>
                  </a:lnTo>
                  <a:lnTo>
                    <a:pt x="48493" y="19432"/>
                  </a:lnTo>
                  <a:lnTo>
                    <a:pt x="31135" y="32150"/>
                  </a:lnTo>
                  <a:lnTo>
                    <a:pt x="18740" y="51841"/>
                  </a:lnTo>
                  <a:lnTo>
                    <a:pt x="1252" y="102610"/>
                  </a:lnTo>
                  <a:lnTo>
                    <a:pt x="0" y="126830"/>
                  </a:lnTo>
                  <a:lnTo>
                    <a:pt x="8729" y="176564"/>
                  </a:lnTo>
                  <a:lnTo>
                    <a:pt x="21260" y="197523"/>
                  </a:lnTo>
                  <a:lnTo>
                    <a:pt x="57902" y="230043"/>
                  </a:lnTo>
                  <a:lnTo>
                    <a:pt x="67981" y="233917"/>
                  </a:lnTo>
                  <a:lnTo>
                    <a:pt x="109197" y="234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11979" y="1424388"/>
              <a:ext cx="336913" cy="262820"/>
            </a:xfrm>
            <a:custGeom>
              <a:avLst/>
              <a:gdLst/>
              <a:ahLst/>
              <a:cxnLst/>
              <a:rect l="0" t="0" r="0" b="0"/>
              <a:pathLst>
                <a:path w="336913" h="262820">
                  <a:moveTo>
                    <a:pt x="0" y="144358"/>
                  </a:moveTo>
                  <a:lnTo>
                    <a:pt x="19151" y="127547"/>
                  </a:lnTo>
                  <a:lnTo>
                    <a:pt x="40487" y="115049"/>
                  </a:lnTo>
                  <a:lnTo>
                    <a:pt x="99548" y="103603"/>
                  </a:lnTo>
                  <a:lnTo>
                    <a:pt x="157488" y="91291"/>
                  </a:lnTo>
                  <a:lnTo>
                    <a:pt x="196792" y="77941"/>
                  </a:lnTo>
                  <a:lnTo>
                    <a:pt x="208404" y="72004"/>
                  </a:lnTo>
                  <a:lnTo>
                    <a:pt x="224425" y="56049"/>
                  </a:lnTo>
                  <a:lnTo>
                    <a:pt x="230335" y="46881"/>
                  </a:lnTo>
                  <a:lnTo>
                    <a:pt x="231936" y="38429"/>
                  </a:lnTo>
                  <a:lnTo>
                    <a:pt x="230663" y="30454"/>
                  </a:lnTo>
                  <a:lnTo>
                    <a:pt x="227475" y="22799"/>
                  </a:lnTo>
                  <a:lnTo>
                    <a:pt x="211454" y="11173"/>
                  </a:lnTo>
                  <a:lnTo>
                    <a:pt x="188736" y="3276"/>
                  </a:lnTo>
                  <a:lnTo>
                    <a:pt x="150808" y="0"/>
                  </a:lnTo>
                  <a:lnTo>
                    <a:pt x="127857" y="3380"/>
                  </a:lnTo>
                  <a:lnTo>
                    <a:pt x="109077" y="11901"/>
                  </a:lnTo>
                  <a:lnTo>
                    <a:pt x="92933" y="24657"/>
                  </a:lnTo>
                  <a:lnTo>
                    <a:pt x="71859" y="52739"/>
                  </a:lnTo>
                  <a:lnTo>
                    <a:pt x="61963" y="77122"/>
                  </a:lnTo>
                  <a:lnTo>
                    <a:pt x="60993" y="122746"/>
                  </a:lnTo>
                  <a:lnTo>
                    <a:pt x="72317" y="180990"/>
                  </a:lnTo>
                  <a:lnTo>
                    <a:pt x="95870" y="224383"/>
                  </a:lnTo>
                  <a:lnTo>
                    <a:pt x="102518" y="232803"/>
                  </a:lnTo>
                  <a:lnTo>
                    <a:pt x="122383" y="245278"/>
                  </a:lnTo>
                  <a:lnTo>
                    <a:pt x="173263" y="262819"/>
                  </a:lnTo>
                  <a:lnTo>
                    <a:pt x="220053" y="262775"/>
                  </a:lnTo>
                  <a:lnTo>
                    <a:pt x="270962" y="260943"/>
                  </a:lnTo>
                  <a:lnTo>
                    <a:pt x="325801" y="251939"/>
                  </a:lnTo>
                  <a:lnTo>
                    <a:pt x="336912" y="24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220026" y="1929012"/>
            <a:ext cx="3054752" cy="673111"/>
            <a:chOff x="2220026" y="1929012"/>
            <a:chExt cx="3054752" cy="673111"/>
          </a:xfrm>
        </p:grpSpPr>
        <p:sp>
          <p:nvSpPr>
            <p:cNvPr id="23" name="Freeform 22"/>
            <p:cNvSpPr/>
            <p:nvPr/>
          </p:nvSpPr>
          <p:spPr>
            <a:xfrm>
              <a:off x="2220026" y="2292299"/>
              <a:ext cx="233114" cy="309824"/>
            </a:xfrm>
            <a:custGeom>
              <a:avLst/>
              <a:gdLst/>
              <a:ahLst/>
              <a:cxnLst/>
              <a:rect l="0" t="0" r="0" b="0"/>
              <a:pathLst>
                <a:path w="233114" h="309824">
                  <a:moveTo>
                    <a:pt x="138357" y="108198"/>
                  </a:moveTo>
                  <a:lnTo>
                    <a:pt x="147422" y="49581"/>
                  </a:lnTo>
                  <a:lnTo>
                    <a:pt x="141996" y="29114"/>
                  </a:lnTo>
                  <a:lnTo>
                    <a:pt x="137274" y="20380"/>
                  </a:lnTo>
                  <a:lnTo>
                    <a:pt x="122668" y="7557"/>
                  </a:lnTo>
                  <a:lnTo>
                    <a:pt x="113859" y="2499"/>
                  </a:lnTo>
                  <a:lnTo>
                    <a:pt x="94714" y="0"/>
                  </a:lnTo>
                  <a:lnTo>
                    <a:pt x="84695" y="971"/>
                  </a:lnTo>
                  <a:lnTo>
                    <a:pt x="67324" y="11409"/>
                  </a:lnTo>
                  <a:lnTo>
                    <a:pt x="44391" y="40135"/>
                  </a:lnTo>
                  <a:lnTo>
                    <a:pt x="15681" y="91764"/>
                  </a:lnTo>
                  <a:lnTo>
                    <a:pt x="103" y="138684"/>
                  </a:lnTo>
                  <a:lnTo>
                    <a:pt x="0" y="198535"/>
                  </a:lnTo>
                  <a:lnTo>
                    <a:pt x="4313" y="252298"/>
                  </a:lnTo>
                  <a:lnTo>
                    <a:pt x="10931" y="274018"/>
                  </a:lnTo>
                  <a:lnTo>
                    <a:pt x="21672" y="291470"/>
                  </a:lnTo>
                  <a:lnTo>
                    <a:pt x="37364" y="303906"/>
                  </a:lnTo>
                  <a:lnTo>
                    <a:pt x="46462" y="308860"/>
                  </a:lnTo>
                  <a:lnTo>
                    <a:pt x="56037" y="309823"/>
                  </a:lnTo>
                  <a:lnTo>
                    <a:pt x="76034" y="304654"/>
                  </a:lnTo>
                  <a:lnTo>
                    <a:pt x="109062" y="282271"/>
                  </a:lnTo>
                  <a:lnTo>
                    <a:pt x="123777" y="269012"/>
                  </a:lnTo>
                  <a:lnTo>
                    <a:pt x="131877" y="249081"/>
                  </a:lnTo>
                  <a:lnTo>
                    <a:pt x="137077" y="192569"/>
                  </a:lnTo>
                  <a:lnTo>
                    <a:pt x="145340" y="133486"/>
                  </a:lnTo>
                  <a:lnTo>
                    <a:pt x="146665" y="100223"/>
                  </a:lnTo>
                  <a:lnTo>
                    <a:pt x="145066" y="101712"/>
                  </a:lnTo>
                  <a:lnTo>
                    <a:pt x="141339" y="117014"/>
                  </a:lnTo>
                  <a:lnTo>
                    <a:pt x="142066" y="168258"/>
                  </a:lnTo>
                  <a:lnTo>
                    <a:pt x="158717" y="218458"/>
                  </a:lnTo>
                  <a:lnTo>
                    <a:pt x="174312" y="236361"/>
                  </a:lnTo>
                  <a:lnTo>
                    <a:pt x="183384" y="242773"/>
                  </a:lnTo>
                  <a:lnTo>
                    <a:pt x="202823" y="246778"/>
                  </a:lnTo>
                  <a:lnTo>
                    <a:pt x="233113" y="245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63668" y="2313909"/>
              <a:ext cx="183228" cy="256973"/>
            </a:xfrm>
            <a:custGeom>
              <a:avLst/>
              <a:gdLst/>
              <a:ahLst/>
              <a:cxnLst/>
              <a:rect l="0" t="0" r="0" b="0"/>
              <a:pathLst>
                <a:path w="183228" h="256973">
                  <a:moveTo>
                    <a:pt x="0" y="86588"/>
                  </a:moveTo>
                  <a:lnTo>
                    <a:pt x="11178" y="97766"/>
                  </a:lnTo>
                  <a:lnTo>
                    <a:pt x="16666" y="115733"/>
                  </a:lnTo>
                  <a:lnTo>
                    <a:pt x="25779" y="170984"/>
                  </a:lnTo>
                  <a:lnTo>
                    <a:pt x="31608" y="228648"/>
                  </a:lnTo>
                  <a:lnTo>
                    <a:pt x="37311" y="256972"/>
                  </a:lnTo>
                  <a:lnTo>
                    <a:pt x="36572" y="256329"/>
                  </a:lnTo>
                  <a:lnTo>
                    <a:pt x="34910" y="252391"/>
                  </a:lnTo>
                  <a:lnTo>
                    <a:pt x="32023" y="191408"/>
                  </a:lnTo>
                  <a:lnTo>
                    <a:pt x="31672" y="135629"/>
                  </a:lnTo>
                  <a:lnTo>
                    <a:pt x="32772" y="80721"/>
                  </a:lnTo>
                  <a:lnTo>
                    <a:pt x="46242" y="24031"/>
                  </a:lnTo>
                  <a:lnTo>
                    <a:pt x="51885" y="15637"/>
                  </a:lnTo>
                  <a:lnTo>
                    <a:pt x="67514" y="3192"/>
                  </a:lnTo>
                  <a:lnTo>
                    <a:pt x="86158" y="0"/>
                  </a:lnTo>
                  <a:lnTo>
                    <a:pt x="106143" y="3651"/>
                  </a:lnTo>
                  <a:lnTo>
                    <a:pt x="126723" y="13072"/>
                  </a:lnTo>
                  <a:lnTo>
                    <a:pt x="141329" y="28178"/>
                  </a:lnTo>
                  <a:lnTo>
                    <a:pt x="164147" y="77856"/>
                  </a:lnTo>
                  <a:lnTo>
                    <a:pt x="182389" y="137850"/>
                  </a:lnTo>
                  <a:lnTo>
                    <a:pt x="183227" y="159674"/>
                  </a:lnTo>
                  <a:lnTo>
                    <a:pt x="178985" y="212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50644" y="2070170"/>
              <a:ext cx="176279" cy="510841"/>
            </a:xfrm>
            <a:custGeom>
              <a:avLst/>
              <a:gdLst/>
              <a:ahLst/>
              <a:cxnLst/>
              <a:rect l="0" t="0" r="0" b="0"/>
              <a:pathLst>
                <a:path w="176279" h="510841">
                  <a:moveTo>
                    <a:pt x="102578" y="361912"/>
                  </a:moveTo>
                  <a:lnTo>
                    <a:pt x="108168" y="345145"/>
                  </a:lnTo>
                  <a:lnTo>
                    <a:pt x="107792" y="327554"/>
                  </a:lnTo>
                  <a:lnTo>
                    <a:pt x="106054" y="317950"/>
                  </a:lnTo>
                  <a:lnTo>
                    <a:pt x="101386" y="310377"/>
                  </a:lnTo>
                  <a:lnTo>
                    <a:pt x="86841" y="298844"/>
                  </a:lnTo>
                  <a:lnTo>
                    <a:pt x="68678" y="296057"/>
                  </a:lnTo>
                  <a:lnTo>
                    <a:pt x="58921" y="296952"/>
                  </a:lnTo>
                  <a:lnTo>
                    <a:pt x="41841" y="304185"/>
                  </a:lnTo>
                  <a:lnTo>
                    <a:pt x="34011" y="309390"/>
                  </a:lnTo>
                  <a:lnTo>
                    <a:pt x="22191" y="327651"/>
                  </a:lnTo>
                  <a:lnTo>
                    <a:pt x="2479" y="383787"/>
                  </a:lnTo>
                  <a:lnTo>
                    <a:pt x="0" y="422856"/>
                  </a:lnTo>
                  <a:lnTo>
                    <a:pt x="12150" y="486344"/>
                  </a:lnTo>
                  <a:lnTo>
                    <a:pt x="17726" y="495169"/>
                  </a:lnTo>
                  <a:lnTo>
                    <a:pt x="33281" y="508095"/>
                  </a:lnTo>
                  <a:lnTo>
                    <a:pt x="42342" y="510840"/>
                  </a:lnTo>
                  <a:lnTo>
                    <a:pt x="61769" y="510771"/>
                  </a:lnTo>
                  <a:lnTo>
                    <a:pt x="78981" y="500601"/>
                  </a:lnTo>
                  <a:lnTo>
                    <a:pt x="101826" y="472026"/>
                  </a:lnTo>
                  <a:lnTo>
                    <a:pt x="120293" y="430803"/>
                  </a:lnTo>
                  <a:lnTo>
                    <a:pt x="137013" y="375651"/>
                  </a:lnTo>
                  <a:lnTo>
                    <a:pt x="150411" y="327452"/>
                  </a:lnTo>
                  <a:lnTo>
                    <a:pt x="154966" y="277222"/>
                  </a:lnTo>
                  <a:lnTo>
                    <a:pt x="163273" y="223911"/>
                  </a:lnTo>
                  <a:lnTo>
                    <a:pt x="165016" y="176354"/>
                  </a:lnTo>
                  <a:lnTo>
                    <a:pt x="160015" y="114169"/>
                  </a:lnTo>
                  <a:lnTo>
                    <a:pt x="154998" y="53619"/>
                  </a:lnTo>
                  <a:lnTo>
                    <a:pt x="145926" y="17882"/>
                  </a:lnTo>
                  <a:lnTo>
                    <a:pt x="135102" y="0"/>
                  </a:lnTo>
                  <a:lnTo>
                    <a:pt x="131280" y="145"/>
                  </a:lnTo>
                  <a:lnTo>
                    <a:pt x="128732" y="6090"/>
                  </a:lnTo>
                  <a:lnTo>
                    <a:pt x="124307" y="66444"/>
                  </a:lnTo>
                  <a:lnTo>
                    <a:pt x="123834" y="115789"/>
                  </a:lnTo>
                  <a:lnTo>
                    <a:pt x="123694" y="174343"/>
                  </a:lnTo>
                  <a:lnTo>
                    <a:pt x="125993" y="234977"/>
                  </a:lnTo>
                  <a:lnTo>
                    <a:pt x="139282" y="289337"/>
                  </a:lnTo>
                  <a:lnTo>
                    <a:pt x="154845" y="347100"/>
                  </a:lnTo>
                  <a:lnTo>
                    <a:pt x="176278" y="404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21761" y="1929012"/>
              <a:ext cx="305328" cy="597828"/>
            </a:xfrm>
            <a:custGeom>
              <a:avLst/>
              <a:gdLst/>
              <a:ahLst/>
              <a:cxnLst/>
              <a:rect l="0" t="0" r="0" b="0"/>
              <a:pathLst>
                <a:path w="305328" h="597828">
                  <a:moveTo>
                    <a:pt x="0" y="597827"/>
                  </a:moveTo>
                  <a:lnTo>
                    <a:pt x="14655" y="539210"/>
                  </a:lnTo>
                  <a:lnTo>
                    <a:pt x="24749" y="493242"/>
                  </a:lnTo>
                  <a:lnTo>
                    <a:pt x="29560" y="431398"/>
                  </a:lnTo>
                  <a:lnTo>
                    <a:pt x="39591" y="369590"/>
                  </a:lnTo>
                  <a:lnTo>
                    <a:pt x="48256" y="324051"/>
                  </a:lnTo>
                  <a:lnTo>
                    <a:pt x="52513" y="263764"/>
                  </a:lnTo>
                  <a:lnTo>
                    <a:pt x="60663" y="211196"/>
                  </a:lnTo>
                  <a:lnTo>
                    <a:pt x="67126" y="168238"/>
                  </a:lnTo>
                  <a:lnTo>
                    <a:pt x="70778" y="124969"/>
                  </a:lnTo>
                  <a:lnTo>
                    <a:pt x="75954" y="67387"/>
                  </a:lnTo>
                  <a:lnTo>
                    <a:pt x="88183" y="11597"/>
                  </a:lnTo>
                  <a:lnTo>
                    <a:pt x="93884" y="4626"/>
                  </a:lnTo>
                  <a:lnTo>
                    <a:pt x="101194" y="1148"/>
                  </a:lnTo>
                  <a:lnTo>
                    <a:pt x="109576" y="0"/>
                  </a:lnTo>
                  <a:lnTo>
                    <a:pt x="118674" y="3913"/>
                  </a:lnTo>
                  <a:lnTo>
                    <a:pt x="138142" y="20740"/>
                  </a:lnTo>
                  <a:lnTo>
                    <a:pt x="170830" y="75736"/>
                  </a:lnTo>
                  <a:lnTo>
                    <a:pt x="201322" y="133757"/>
                  </a:lnTo>
                  <a:lnTo>
                    <a:pt x="220805" y="187108"/>
                  </a:lnTo>
                  <a:lnTo>
                    <a:pt x="238607" y="247079"/>
                  </a:lnTo>
                  <a:lnTo>
                    <a:pt x="256189" y="302594"/>
                  </a:lnTo>
                  <a:lnTo>
                    <a:pt x="265407" y="363948"/>
                  </a:lnTo>
                  <a:lnTo>
                    <a:pt x="283274" y="419047"/>
                  </a:lnTo>
                  <a:lnTo>
                    <a:pt x="301614" y="480654"/>
                  </a:lnTo>
                  <a:lnTo>
                    <a:pt x="305327" y="513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74404" y="231626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157648" y="14797"/>
                  </a:lnTo>
                  <a:lnTo>
                    <a:pt x="96434" y="11372"/>
                  </a:lnTo>
                  <a:lnTo>
                    <a:pt x="34363" y="34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14443" y="2189927"/>
              <a:ext cx="81102" cy="216274"/>
            </a:xfrm>
            <a:custGeom>
              <a:avLst/>
              <a:gdLst/>
              <a:ahLst/>
              <a:cxnLst/>
              <a:rect l="0" t="0" r="0" b="0"/>
              <a:pathLst>
                <a:path w="81102" h="216274">
                  <a:moveTo>
                    <a:pt x="7401" y="136871"/>
                  </a:moveTo>
                  <a:lnTo>
                    <a:pt x="34913" y="190745"/>
                  </a:lnTo>
                  <a:lnTo>
                    <a:pt x="42245" y="211118"/>
                  </a:lnTo>
                  <a:lnTo>
                    <a:pt x="42329" y="215614"/>
                  </a:lnTo>
                  <a:lnTo>
                    <a:pt x="40045" y="216273"/>
                  </a:lnTo>
                  <a:lnTo>
                    <a:pt x="36183" y="214372"/>
                  </a:lnTo>
                  <a:lnTo>
                    <a:pt x="28772" y="199781"/>
                  </a:lnTo>
                  <a:lnTo>
                    <a:pt x="7429" y="136848"/>
                  </a:lnTo>
                  <a:lnTo>
                    <a:pt x="0" y="99039"/>
                  </a:lnTo>
                  <a:lnTo>
                    <a:pt x="602" y="69754"/>
                  </a:lnTo>
                  <a:lnTo>
                    <a:pt x="14095" y="34706"/>
                  </a:lnTo>
                  <a:lnTo>
                    <a:pt x="26364" y="16985"/>
                  </a:lnTo>
                  <a:lnTo>
                    <a:pt x="35251" y="11323"/>
                  </a:lnTo>
                  <a:lnTo>
                    <a:pt x="811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86338" y="2203696"/>
              <a:ext cx="152207" cy="217859"/>
            </a:xfrm>
            <a:custGeom>
              <a:avLst/>
              <a:gdLst/>
              <a:ahLst/>
              <a:cxnLst/>
              <a:rect l="0" t="0" r="0" b="0"/>
              <a:pathLst>
                <a:path w="152207" h="217859">
                  <a:moveTo>
                    <a:pt x="56605" y="112573"/>
                  </a:moveTo>
                  <a:lnTo>
                    <a:pt x="110480" y="93445"/>
                  </a:lnTo>
                  <a:lnTo>
                    <a:pt x="130852" y="82235"/>
                  </a:lnTo>
                  <a:lnTo>
                    <a:pt x="145366" y="66334"/>
                  </a:lnTo>
                  <a:lnTo>
                    <a:pt x="150874" y="57181"/>
                  </a:lnTo>
                  <a:lnTo>
                    <a:pt x="152206" y="47569"/>
                  </a:lnTo>
                  <a:lnTo>
                    <a:pt x="147448" y="27530"/>
                  </a:lnTo>
                  <a:lnTo>
                    <a:pt x="134414" y="13165"/>
                  </a:lnTo>
                  <a:lnTo>
                    <a:pt x="126025" y="7697"/>
                  </a:lnTo>
                  <a:lnTo>
                    <a:pt x="86272" y="0"/>
                  </a:lnTo>
                  <a:lnTo>
                    <a:pt x="63552" y="4439"/>
                  </a:lnTo>
                  <a:lnTo>
                    <a:pt x="37606" y="20092"/>
                  </a:lnTo>
                  <a:lnTo>
                    <a:pt x="23594" y="34036"/>
                  </a:lnTo>
                  <a:lnTo>
                    <a:pt x="1189" y="81737"/>
                  </a:lnTo>
                  <a:lnTo>
                    <a:pt x="0" y="105497"/>
                  </a:lnTo>
                  <a:lnTo>
                    <a:pt x="8769" y="158878"/>
                  </a:lnTo>
                  <a:lnTo>
                    <a:pt x="21306" y="180337"/>
                  </a:lnTo>
                  <a:lnTo>
                    <a:pt x="38577" y="196503"/>
                  </a:lnTo>
                  <a:lnTo>
                    <a:pt x="57951" y="207587"/>
                  </a:lnTo>
                  <a:lnTo>
                    <a:pt x="109247" y="217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60340" y="2250607"/>
              <a:ext cx="235329" cy="162854"/>
            </a:xfrm>
            <a:custGeom>
              <a:avLst/>
              <a:gdLst/>
              <a:ahLst/>
              <a:cxnLst/>
              <a:rect l="0" t="0" r="0" b="0"/>
              <a:pathLst>
                <a:path w="235329" h="162854">
                  <a:moveTo>
                    <a:pt x="130043" y="76191"/>
                  </a:moveTo>
                  <a:lnTo>
                    <a:pt x="126923" y="33499"/>
                  </a:lnTo>
                  <a:lnTo>
                    <a:pt x="124454" y="23163"/>
                  </a:lnTo>
                  <a:lnTo>
                    <a:pt x="119298" y="15102"/>
                  </a:lnTo>
                  <a:lnTo>
                    <a:pt x="104210" y="3027"/>
                  </a:lnTo>
                  <a:lnTo>
                    <a:pt x="82687" y="0"/>
                  </a:lnTo>
                  <a:lnTo>
                    <a:pt x="58693" y="3723"/>
                  </a:lnTo>
                  <a:lnTo>
                    <a:pt x="36331" y="13177"/>
                  </a:lnTo>
                  <a:lnTo>
                    <a:pt x="20933" y="31417"/>
                  </a:lnTo>
                  <a:lnTo>
                    <a:pt x="1516" y="75665"/>
                  </a:lnTo>
                  <a:lnTo>
                    <a:pt x="0" y="97014"/>
                  </a:lnTo>
                  <a:lnTo>
                    <a:pt x="4396" y="118201"/>
                  </a:lnTo>
                  <a:lnTo>
                    <a:pt x="14149" y="139315"/>
                  </a:lnTo>
                  <a:lnTo>
                    <a:pt x="29402" y="154159"/>
                  </a:lnTo>
                  <a:lnTo>
                    <a:pt x="38382" y="159755"/>
                  </a:lnTo>
                  <a:lnTo>
                    <a:pt x="57720" y="162853"/>
                  </a:lnTo>
                  <a:lnTo>
                    <a:pt x="67789" y="162042"/>
                  </a:lnTo>
                  <a:lnTo>
                    <a:pt x="75672" y="157991"/>
                  </a:lnTo>
                  <a:lnTo>
                    <a:pt x="111945" y="113874"/>
                  </a:lnTo>
                  <a:lnTo>
                    <a:pt x="133018" y="65079"/>
                  </a:lnTo>
                  <a:lnTo>
                    <a:pt x="136705" y="64103"/>
                  </a:lnTo>
                  <a:lnTo>
                    <a:pt x="140334" y="69302"/>
                  </a:lnTo>
                  <a:lnTo>
                    <a:pt x="160427" y="117614"/>
                  </a:lnTo>
                  <a:lnTo>
                    <a:pt x="176303" y="133985"/>
                  </a:lnTo>
                  <a:lnTo>
                    <a:pt x="198176" y="142821"/>
                  </a:lnTo>
                  <a:lnTo>
                    <a:pt x="235328" y="149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21268" y="2221513"/>
              <a:ext cx="177591" cy="161690"/>
            </a:xfrm>
            <a:custGeom>
              <a:avLst/>
              <a:gdLst/>
              <a:ahLst/>
              <a:cxnLst/>
              <a:rect l="0" t="0" r="0" b="0"/>
              <a:pathLst>
                <a:path w="177591" h="161690">
                  <a:moveTo>
                    <a:pt x="121882" y="0"/>
                  </a:moveTo>
                  <a:lnTo>
                    <a:pt x="63265" y="5589"/>
                  </a:lnTo>
                  <a:lnTo>
                    <a:pt x="42798" y="14572"/>
                  </a:lnTo>
                  <a:lnTo>
                    <a:pt x="34064" y="20243"/>
                  </a:lnTo>
                  <a:lnTo>
                    <a:pt x="10594" y="50581"/>
                  </a:lnTo>
                  <a:lnTo>
                    <a:pt x="0" y="89206"/>
                  </a:lnTo>
                  <a:lnTo>
                    <a:pt x="3762" y="113346"/>
                  </a:lnTo>
                  <a:lnTo>
                    <a:pt x="8040" y="124697"/>
                  </a:lnTo>
                  <a:lnTo>
                    <a:pt x="22153" y="140429"/>
                  </a:lnTo>
                  <a:lnTo>
                    <a:pt x="52948" y="155862"/>
                  </a:lnTo>
                  <a:lnTo>
                    <a:pt x="78377" y="161689"/>
                  </a:lnTo>
                  <a:lnTo>
                    <a:pt x="105276" y="160379"/>
                  </a:lnTo>
                  <a:lnTo>
                    <a:pt x="126590" y="152777"/>
                  </a:lnTo>
                  <a:lnTo>
                    <a:pt x="159337" y="128834"/>
                  </a:lnTo>
                  <a:lnTo>
                    <a:pt x="170894" y="109122"/>
                  </a:lnTo>
                  <a:lnTo>
                    <a:pt x="177590" y="84763"/>
                  </a:lnTo>
                  <a:lnTo>
                    <a:pt x="174783" y="47082"/>
                  </a:lnTo>
                  <a:lnTo>
                    <a:pt x="16399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41486" y="2000414"/>
              <a:ext cx="112235" cy="368498"/>
            </a:xfrm>
            <a:custGeom>
              <a:avLst/>
              <a:gdLst/>
              <a:ahLst/>
              <a:cxnLst/>
              <a:rect l="0" t="0" r="0" b="0"/>
              <a:pathLst>
                <a:path w="112235" h="368498">
                  <a:moveTo>
                    <a:pt x="80648" y="368497"/>
                  </a:moveTo>
                  <a:lnTo>
                    <a:pt x="65994" y="309881"/>
                  </a:lnTo>
                  <a:lnTo>
                    <a:pt x="45215" y="256877"/>
                  </a:lnTo>
                  <a:lnTo>
                    <a:pt x="28632" y="205159"/>
                  </a:lnTo>
                  <a:lnTo>
                    <a:pt x="8502" y="144900"/>
                  </a:lnTo>
                  <a:lnTo>
                    <a:pt x="0" y="102075"/>
                  </a:lnTo>
                  <a:lnTo>
                    <a:pt x="3070" y="54161"/>
                  </a:lnTo>
                  <a:lnTo>
                    <a:pt x="14584" y="29531"/>
                  </a:lnTo>
                  <a:lnTo>
                    <a:pt x="22567" y="19687"/>
                  </a:lnTo>
                  <a:lnTo>
                    <a:pt x="47036" y="8750"/>
                  </a:lnTo>
                  <a:lnTo>
                    <a:pt x="84337" y="2593"/>
                  </a:lnTo>
                  <a:lnTo>
                    <a:pt x="1122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53679" y="218992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3"/>
                  </a:lnTo>
                  <a:lnTo>
                    <a:pt x="126607" y="10095"/>
                  </a:lnTo>
                  <a:lnTo>
                    <a:pt x="73492" y="17678"/>
                  </a:lnTo>
                  <a:lnTo>
                    <a:pt x="21579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717658" y="1971531"/>
            <a:ext cx="1395086" cy="555309"/>
            <a:chOff x="5717658" y="1971531"/>
            <a:chExt cx="1395086" cy="555309"/>
          </a:xfrm>
        </p:grpSpPr>
        <p:sp>
          <p:nvSpPr>
            <p:cNvPr id="35" name="Freeform 34"/>
            <p:cNvSpPr/>
            <p:nvPr/>
          </p:nvSpPr>
          <p:spPr>
            <a:xfrm>
              <a:off x="5717658" y="1971531"/>
              <a:ext cx="294115" cy="463012"/>
            </a:xfrm>
            <a:custGeom>
              <a:avLst/>
              <a:gdLst/>
              <a:ahLst/>
              <a:cxnLst/>
              <a:rect l="0" t="0" r="0" b="0"/>
              <a:pathLst>
                <a:path w="294115" h="463012">
                  <a:moveTo>
                    <a:pt x="294114" y="81526"/>
                  </a:moveTo>
                  <a:lnTo>
                    <a:pt x="264805" y="43152"/>
                  </a:lnTo>
                  <a:lnTo>
                    <a:pt x="239026" y="21933"/>
                  </a:lnTo>
                  <a:lnTo>
                    <a:pt x="203572" y="6417"/>
                  </a:lnTo>
                  <a:lnTo>
                    <a:pt x="163431" y="0"/>
                  </a:lnTo>
                  <a:lnTo>
                    <a:pt x="121902" y="3687"/>
                  </a:lnTo>
                  <a:lnTo>
                    <a:pt x="100202" y="12226"/>
                  </a:lnTo>
                  <a:lnTo>
                    <a:pt x="61617" y="42360"/>
                  </a:lnTo>
                  <a:lnTo>
                    <a:pt x="36233" y="83049"/>
                  </a:lnTo>
                  <a:lnTo>
                    <a:pt x="19483" y="132150"/>
                  </a:lnTo>
                  <a:lnTo>
                    <a:pt x="7111" y="183743"/>
                  </a:lnTo>
                  <a:lnTo>
                    <a:pt x="1625" y="236075"/>
                  </a:lnTo>
                  <a:lnTo>
                    <a:pt x="0" y="294214"/>
                  </a:lnTo>
                  <a:lnTo>
                    <a:pt x="5108" y="350305"/>
                  </a:lnTo>
                  <a:lnTo>
                    <a:pt x="19619" y="392791"/>
                  </a:lnTo>
                  <a:lnTo>
                    <a:pt x="44326" y="427606"/>
                  </a:lnTo>
                  <a:lnTo>
                    <a:pt x="73873" y="448970"/>
                  </a:lnTo>
                  <a:lnTo>
                    <a:pt x="110444" y="462709"/>
                  </a:lnTo>
                  <a:lnTo>
                    <a:pt x="150915" y="463011"/>
                  </a:lnTo>
                  <a:lnTo>
                    <a:pt x="214266" y="452542"/>
                  </a:lnTo>
                  <a:lnTo>
                    <a:pt x="241471" y="450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64414" y="2326798"/>
              <a:ext cx="21058" cy="126342"/>
            </a:xfrm>
            <a:custGeom>
              <a:avLst/>
              <a:gdLst/>
              <a:ahLst/>
              <a:cxnLst/>
              <a:rect l="0" t="0" r="0" b="0"/>
              <a:pathLst>
                <a:path w="21058" h="126342">
                  <a:moveTo>
                    <a:pt x="0" y="0"/>
                  </a:moveTo>
                  <a:lnTo>
                    <a:pt x="8333" y="48930"/>
                  </a:lnTo>
                  <a:lnTo>
                    <a:pt x="17475" y="110428"/>
                  </a:lnTo>
                  <a:lnTo>
                    <a:pt x="21057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74943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92732" y="2289145"/>
              <a:ext cx="145424" cy="154916"/>
            </a:xfrm>
            <a:custGeom>
              <a:avLst/>
              <a:gdLst/>
              <a:ahLst/>
              <a:cxnLst/>
              <a:rect l="0" t="0" r="0" b="0"/>
              <a:pathLst>
                <a:path w="145424" h="154916">
                  <a:moveTo>
                    <a:pt x="8553" y="100824"/>
                  </a:moveTo>
                  <a:lnTo>
                    <a:pt x="24171" y="154915"/>
                  </a:lnTo>
                  <a:lnTo>
                    <a:pt x="23645" y="154432"/>
                  </a:lnTo>
                  <a:lnTo>
                    <a:pt x="4694" y="99648"/>
                  </a:lnTo>
                  <a:lnTo>
                    <a:pt x="0" y="63300"/>
                  </a:lnTo>
                  <a:lnTo>
                    <a:pt x="5142" y="42813"/>
                  </a:lnTo>
                  <a:lnTo>
                    <a:pt x="9788" y="34074"/>
                  </a:lnTo>
                  <a:lnTo>
                    <a:pt x="38684" y="10596"/>
                  </a:lnTo>
                  <a:lnTo>
                    <a:pt x="76882" y="0"/>
                  </a:lnTo>
                  <a:lnTo>
                    <a:pt x="133162" y="4459"/>
                  </a:lnTo>
                  <a:lnTo>
                    <a:pt x="145423" y="6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95119" y="2304137"/>
              <a:ext cx="122022" cy="170509"/>
            </a:xfrm>
            <a:custGeom>
              <a:avLst/>
              <a:gdLst/>
              <a:ahLst/>
              <a:cxnLst/>
              <a:rect l="0" t="0" r="0" b="0"/>
              <a:pathLst>
                <a:path w="122022" h="170509">
                  <a:moveTo>
                    <a:pt x="111492" y="12132"/>
                  </a:moveTo>
                  <a:lnTo>
                    <a:pt x="94724" y="954"/>
                  </a:lnTo>
                  <a:lnTo>
                    <a:pt x="86275" y="0"/>
                  </a:lnTo>
                  <a:lnTo>
                    <a:pt x="67529" y="5180"/>
                  </a:lnTo>
                  <a:lnTo>
                    <a:pt x="19612" y="34122"/>
                  </a:lnTo>
                  <a:lnTo>
                    <a:pt x="11634" y="40830"/>
                  </a:lnTo>
                  <a:lnTo>
                    <a:pt x="2770" y="60762"/>
                  </a:lnTo>
                  <a:lnTo>
                    <a:pt x="0" y="85218"/>
                  </a:lnTo>
                  <a:lnTo>
                    <a:pt x="2669" y="111685"/>
                  </a:lnTo>
                  <a:lnTo>
                    <a:pt x="10874" y="132807"/>
                  </a:lnTo>
                  <a:lnTo>
                    <a:pt x="23489" y="149993"/>
                  </a:lnTo>
                  <a:lnTo>
                    <a:pt x="40795" y="165431"/>
                  </a:lnTo>
                  <a:lnTo>
                    <a:pt x="51492" y="169313"/>
                  </a:lnTo>
                  <a:lnTo>
                    <a:pt x="75856" y="170508"/>
                  </a:lnTo>
                  <a:lnTo>
                    <a:pt x="122021" y="159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11896" y="2116227"/>
              <a:ext cx="200201" cy="357971"/>
            </a:xfrm>
            <a:custGeom>
              <a:avLst/>
              <a:gdLst/>
              <a:ahLst/>
              <a:cxnLst/>
              <a:rect l="0" t="0" r="0" b="0"/>
              <a:pathLst>
                <a:path w="200201" h="357971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553" y="178271"/>
                  </a:lnTo>
                  <a:lnTo>
                    <a:pt x="10240" y="233366"/>
                  </a:lnTo>
                  <a:lnTo>
                    <a:pt x="10443" y="286085"/>
                  </a:lnTo>
                  <a:lnTo>
                    <a:pt x="10491" y="317052"/>
                  </a:lnTo>
                  <a:lnTo>
                    <a:pt x="12843" y="323672"/>
                  </a:lnTo>
                  <a:lnTo>
                    <a:pt x="16751" y="324576"/>
                  </a:lnTo>
                  <a:lnTo>
                    <a:pt x="21696" y="321669"/>
                  </a:lnTo>
                  <a:lnTo>
                    <a:pt x="48782" y="294127"/>
                  </a:lnTo>
                  <a:lnTo>
                    <a:pt x="104545" y="271068"/>
                  </a:lnTo>
                  <a:lnTo>
                    <a:pt x="157831" y="249675"/>
                  </a:lnTo>
                  <a:lnTo>
                    <a:pt x="194433" y="224014"/>
                  </a:lnTo>
                  <a:lnTo>
                    <a:pt x="198642" y="216023"/>
                  </a:lnTo>
                  <a:lnTo>
                    <a:pt x="200200" y="197786"/>
                  </a:lnTo>
                  <a:lnTo>
                    <a:pt x="196638" y="190349"/>
                  </a:lnTo>
                  <a:lnTo>
                    <a:pt x="183321" y="178967"/>
                  </a:lnTo>
                  <a:lnTo>
                    <a:pt x="174857" y="176633"/>
                  </a:lnTo>
                  <a:lnTo>
                    <a:pt x="114620" y="184033"/>
                  </a:lnTo>
                  <a:lnTo>
                    <a:pt x="91497" y="193317"/>
                  </a:lnTo>
                  <a:lnTo>
                    <a:pt x="82055" y="199068"/>
                  </a:lnTo>
                  <a:lnTo>
                    <a:pt x="68444" y="214817"/>
                  </a:lnTo>
                  <a:lnTo>
                    <a:pt x="59665" y="234685"/>
                  </a:lnTo>
                  <a:lnTo>
                    <a:pt x="55763" y="259113"/>
                  </a:lnTo>
                  <a:lnTo>
                    <a:pt x="60268" y="282447"/>
                  </a:lnTo>
                  <a:lnTo>
                    <a:pt x="75959" y="312196"/>
                  </a:lnTo>
                  <a:lnTo>
                    <a:pt x="102222" y="343209"/>
                  </a:lnTo>
                  <a:lnTo>
                    <a:pt x="122251" y="351409"/>
                  </a:lnTo>
                  <a:lnTo>
                    <a:pt x="178984" y="357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80036" y="2244765"/>
              <a:ext cx="232708" cy="282075"/>
            </a:xfrm>
            <a:custGeom>
              <a:avLst/>
              <a:gdLst/>
              <a:ahLst/>
              <a:cxnLst/>
              <a:rect l="0" t="0" r="0" b="0"/>
              <a:pathLst>
                <a:path w="232708" h="282075">
                  <a:moveTo>
                    <a:pt x="163529" y="8333"/>
                  </a:moveTo>
                  <a:lnTo>
                    <a:pt x="126051" y="0"/>
                  </a:lnTo>
                  <a:lnTo>
                    <a:pt x="88082" y="1575"/>
                  </a:lnTo>
                  <a:lnTo>
                    <a:pt x="38922" y="12587"/>
                  </a:lnTo>
                  <a:lnTo>
                    <a:pt x="11705" y="28181"/>
                  </a:lnTo>
                  <a:lnTo>
                    <a:pt x="6160" y="36773"/>
                  </a:lnTo>
                  <a:lnTo>
                    <a:pt x="0" y="58798"/>
                  </a:lnTo>
                  <a:lnTo>
                    <a:pt x="1867" y="67712"/>
                  </a:lnTo>
                  <a:lnTo>
                    <a:pt x="6621" y="74825"/>
                  </a:lnTo>
                  <a:lnTo>
                    <a:pt x="22432" y="85848"/>
                  </a:lnTo>
                  <a:lnTo>
                    <a:pt x="84102" y="106177"/>
                  </a:lnTo>
                  <a:lnTo>
                    <a:pt x="139217" y="127789"/>
                  </a:lnTo>
                  <a:lnTo>
                    <a:pt x="178812" y="143033"/>
                  </a:lnTo>
                  <a:lnTo>
                    <a:pt x="221967" y="182829"/>
                  </a:lnTo>
                  <a:lnTo>
                    <a:pt x="230446" y="203650"/>
                  </a:lnTo>
                  <a:lnTo>
                    <a:pt x="232707" y="215753"/>
                  </a:lnTo>
                  <a:lnTo>
                    <a:pt x="228979" y="238560"/>
                  </a:lnTo>
                  <a:lnTo>
                    <a:pt x="224710" y="249555"/>
                  </a:lnTo>
                  <a:lnTo>
                    <a:pt x="217184" y="256885"/>
                  </a:lnTo>
                  <a:lnTo>
                    <a:pt x="158304" y="275204"/>
                  </a:lnTo>
                  <a:lnTo>
                    <a:pt x="98962" y="281169"/>
                  </a:lnTo>
                  <a:lnTo>
                    <a:pt x="79301" y="282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315854" y="203997"/>
            <a:ext cx="8191173" cy="701454"/>
            <a:chOff x="315854" y="203997"/>
            <a:chExt cx="8191173" cy="701454"/>
          </a:xfrm>
        </p:grpSpPr>
        <p:sp>
          <p:nvSpPr>
            <p:cNvPr id="2" name="Freeform 1"/>
            <p:cNvSpPr/>
            <p:nvPr/>
          </p:nvSpPr>
          <p:spPr>
            <a:xfrm>
              <a:off x="328178" y="203997"/>
              <a:ext cx="293004" cy="476161"/>
            </a:xfrm>
            <a:custGeom>
              <a:avLst/>
              <a:gdLst/>
              <a:ahLst/>
              <a:cxnLst/>
              <a:rect l="0" t="0" r="0" b="0"/>
              <a:pathLst>
                <a:path w="293004" h="476161">
                  <a:moveTo>
                    <a:pt x="271946" y="69743"/>
                  </a:moveTo>
                  <a:lnTo>
                    <a:pt x="242637" y="31370"/>
                  </a:lnTo>
                  <a:lnTo>
                    <a:pt x="216859" y="10150"/>
                  </a:lnTo>
                  <a:lnTo>
                    <a:pt x="194040" y="2313"/>
                  </a:lnTo>
                  <a:lnTo>
                    <a:pt x="169471" y="0"/>
                  </a:lnTo>
                  <a:lnTo>
                    <a:pt x="146853" y="2872"/>
                  </a:lnTo>
                  <a:lnTo>
                    <a:pt x="125102" y="14286"/>
                  </a:lnTo>
                  <a:lnTo>
                    <a:pt x="64544" y="62087"/>
                  </a:lnTo>
                  <a:lnTo>
                    <a:pt x="49916" y="82718"/>
                  </a:lnTo>
                  <a:lnTo>
                    <a:pt x="27873" y="134091"/>
                  </a:lnTo>
                  <a:lnTo>
                    <a:pt x="17240" y="161513"/>
                  </a:lnTo>
                  <a:lnTo>
                    <a:pt x="7294" y="214126"/>
                  </a:lnTo>
                  <a:lnTo>
                    <a:pt x="0" y="269839"/>
                  </a:lnTo>
                  <a:lnTo>
                    <a:pt x="4326" y="319974"/>
                  </a:lnTo>
                  <a:lnTo>
                    <a:pt x="31909" y="380911"/>
                  </a:lnTo>
                  <a:lnTo>
                    <a:pt x="55115" y="421514"/>
                  </a:lnTo>
                  <a:lnTo>
                    <a:pt x="104052" y="465039"/>
                  </a:lnTo>
                  <a:lnTo>
                    <a:pt x="127916" y="473548"/>
                  </a:lnTo>
                  <a:lnTo>
                    <a:pt x="152951" y="476160"/>
                  </a:lnTo>
                  <a:lnTo>
                    <a:pt x="175775" y="473421"/>
                  </a:lnTo>
                  <a:lnTo>
                    <a:pt x="219024" y="453725"/>
                  </a:lnTo>
                  <a:lnTo>
                    <a:pt x="278940" y="408597"/>
                  </a:lnTo>
                  <a:lnTo>
                    <a:pt x="293003" y="396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54748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4880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637" y="505367"/>
              <a:ext cx="147400" cy="126442"/>
            </a:xfrm>
            <a:custGeom>
              <a:avLst/>
              <a:gdLst/>
              <a:ahLst/>
              <a:cxnLst/>
              <a:rect l="0" t="0" r="0" b="0"/>
              <a:pathLst>
                <a:path w="147400" h="126442">
                  <a:moveTo>
                    <a:pt x="0" y="42114"/>
                  </a:moveTo>
                  <a:lnTo>
                    <a:pt x="9575" y="73397"/>
                  </a:lnTo>
                  <a:lnTo>
                    <a:pt x="35411" y="126441"/>
                  </a:lnTo>
                  <a:lnTo>
                    <a:pt x="33245" y="74137"/>
                  </a:lnTo>
                  <a:lnTo>
                    <a:pt x="41306" y="36525"/>
                  </a:lnTo>
                  <a:lnTo>
                    <a:pt x="51893" y="17793"/>
                  </a:lnTo>
                  <a:lnTo>
                    <a:pt x="60332" y="11862"/>
                  </a:lnTo>
                  <a:lnTo>
                    <a:pt x="82186" y="5272"/>
                  </a:lnTo>
                  <a:lnTo>
                    <a:pt x="135576" y="69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1885" y="510307"/>
              <a:ext cx="112551" cy="168701"/>
            </a:xfrm>
            <a:custGeom>
              <a:avLst/>
              <a:gdLst/>
              <a:ahLst/>
              <a:cxnLst/>
              <a:rect l="0" t="0" r="0" b="0"/>
              <a:pathLst>
                <a:path w="112551" h="168701">
                  <a:moveTo>
                    <a:pt x="102021" y="5589"/>
                  </a:moveTo>
                  <a:lnTo>
                    <a:pt x="85254" y="0"/>
                  </a:lnTo>
                  <a:lnTo>
                    <a:pt x="67663" y="3495"/>
                  </a:lnTo>
                  <a:lnTo>
                    <a:pt x="27774" y="19213"/>
                  </a:lnTo>
                  <a:lnTo>
                    <a:pt x="19768" y="26370"/>
                  </a:lnTo>
                  <a:lnTo>
                    <a:pt x="7752" y="46800"/>
                  </a:lnTo>
                  <a:lnTo>
                    <a:pt x="0" y="84610"/>
                  </a:lnTo>
                  <a:lnTo>
                    <a:pt x="8882" y="125449"/>
                  </a:lnTo>
                  <a:lnTo>
                    <a:pt x="26331" y="156006"/>
                  </a:lnTo>
                  <a:lnTo>
                    <a:pt x="35184" y="162019"/>
                  </a:lnTo>
                  <a:lnTo>
                    <a:pt x="57498" y="168700"/>
                  </a:lnTo>
                  <a:lnTo>
                    <a:pt x="79893" y="165430"/>
                  </a:lnTo>
                  <a:lnTo>
                    <a:pt x="112550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7606" y="526424"/>
              <a:ext cx="126343" cy="152563"/>
            </a:xfrm>
            <a:custGeom>
              <a:avLst/>
              <a:gdLst/>
              <a:ahLst/>
              <a:cxnLst/>
              <a:rect l="0" t="0" r="0" b="0"/>
              <a:pathLst>
                <a:path w="126343" h="152563">
                  <a:moveTo>
                    <a:pt x="0" y="0"/>
                  </a:moveTo>
                  <a:lnTo>
                    <a:pt x="3119" y="54145"/>
                  </a:lnTo>
                  <a:lnTo>
                    <a:pt x="14654" y="109092"/>
                  </a:lnTo>
                  <a:lnTo>
                    <a:pt x="30338" y="139818"/>
                  </a:lnTo>
                  <a:lnTo>
                    <a:pt x="38943" y="145855"/>
                  </a:lnTo>
                  <a:lnTo>
                    <a:pt x="60981" y="152562"/>
                  </a:lnTo>
                  <a:lnTo>
                    <a:pt x="71070" y="152011"/>
                  </a:lnTo>
                  <a:lnTo>
                    <a:pt x="88518" y="145160"/>
                  </a:lnTo>
                  <a:lnTo>
                    <a:pt x="100953" y="131196"/>
                  </a:lnTo>
                  <a:lnTo>
                    <a:pt x="118467" y="88047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8176" y="546328"/>
              <a:ext cx="225652" cy="138025"/>
            </a:xfrm>
            <a:custGeom>
              <a:avLst/>
              <a:gdLst/>
              <a:ahLst/>
              <a:cxnLst/>
              <a:rect l="0" t="0" r="0" b="0"/>
              <a:pathLst>
                <a:path w="225652" h="138025">
                  <a:moveTo>
                    <a:pt x="0" y="53796"/>
                  </a:moveTo>
                  <a:lnTo>
                    <a:pt x="3119" y="96487"/>
                  </a:lnTo>
                  <a:lnTo>
                    <a:pt x="6066" y="110205"/>
                  </a:lnTo>
                  <a:lnTo>
                    <a:pt x="3475" y="104603"/>
                  </a:lnTo>
                  <a:lnTo>
                    <a:pt x="1856" y="57939"/>
                  </a:lnTo>
                  <a:lnTo>
                    <a:pt x="5894" y="34580"/>
                  </a:lnTo>
                  <a:lnTo>
                    <a:pt x="20334" y="7288"/>
                  </a:lnTo>
                  <a:lnTo>
                    <a:pt x="27594" y="4073"/>
                  </a:lnTo>
                  <a:lnTo>
                    <a:pt x="35943" y="4270"/>
                  </a:lnTo>
                  <a:lnTo>
                    <a:pt x="45019" y="6741"/>
                  </a:lnTo>
                  <a:lnTo>
                    <a:pt x="61342" y="18844"/>
                  </a:lnTo>
                  <a:lnTo>
                    <a:pt x="90886" y="55211"/>
                  </a:lnTo>
                  <a:lnTo>
                    <a:pt x="96855" y="57079"/>
                  </a:lnTo>
                  <a:lnTo>
                    <a:pt x="102005" y="53645"/>
                  </a:lnTo>
                  <a:lnTo>
                    <a:pt x="124740" y="12615"/>
                  </a:lnTo>
                  <a:lnTo>
                    <a:pt x="140838" y="1178"/>
                  </a:lnTo>
                  <a:lnTo>
                    <a:pt x="148874" y="0"/>
                  </a:lnTo>
                  <a:lnTo>
                    <a:pt x="156571" y="1554"/>
                  </a:lnTo>
                  <a:lnTo>
                    <a:pt x="178582" y="14920"/>
                  </a:lnTo>
                  <a:lnTo>
                    <a:pt x="185735" y="20860"/>
                  </a:lnTo>
                  <a:lnTo>
                    <a:pt x="196803" y="39937"/>
                  </a:lnTo>
                  <a:lnTo>
                    <a:pt x="217162" y="95471"/>
                  </a:lnTo>
                  <a:lnTo>
                    <a:pt x="225651" y="123856"/>
                  </a:lnTo>
                  <a:lnTo>
                    <a:pt x="225303" y="128579"/>
                  </a:lnTo>
                  <a:lnTo>
                    <a:pt x="221098" y="138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98935" y="309266"/>
              <a:ext cx="127739" cy="354030"/>
            </a:xfrm>
            <a:custGeom>
              <a:avLst/>
              <a:gdLst/>
              <a:ahLst/>
              <a:cxnLst/>
              <a:rect l="0" t="0" r="0" b="0"/>
              <a:pathLst>
                <a:path w="127739" h="354030">
                  <a:moveTo>
                    <a:pt x="75096" y="354029"/>
                  </a:moveTo>
                  <a:lnTo>
                    <a:pt x="60441" y="298888"/>
                  </a:lnTo>
                  <a:lnTo>
                    <a:pt x="46898" y="241925"/>
                  </a:lnTo>
                  <a:lnTo>
                    <a:pt x="32958" y="182493"/>
                  </a:lnTo>
                  <a:lnTo>
                    <a:pt x="18939" y="120364"/>
                  </a:lnTo>
                  <a:lnTo>
                    <a:pt x="9" y="63031"/>
                  </a:lnTo>
                  <a:lnTo>
                    <a:pt x="0" y="34794"/>
                  </a:lnTo>
                  <a:lnTo>
                    <a:pt x="3975" y="24222"/>
                  </a:lnTo>
                  <a:lnTo>
                    <a:pt x="17750" y="9356"/>
                  </a:lnTo>
                  <a:lnTo>
                    <a:pt x="38690" y="1969"/>
                  </a:lnTo>
                  <a:lnTo>
                    <a:pt x="50825" y="0"/>
                  </a:lnTo>
                  <a:lnTo>
                    <a:pt x="73667" y="4050"/>
                  </a:lnTo>
                  <a:lnTo>
                    <a:pt x="127738" y="27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9274" y="49483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14654"/>
                  </a:lnTo>
                  <a:lnTo>
                    <a:pt x="30882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41270" y="491600"/>
              <a:ext cx="153860" cy="167616"/>
            </a:xfrm>
            <a:custGeom>
              <a:avLst/>
              <a:gdLst/>
              <a:ahLst/>
              <a:cxnLst/>
              <a:rect l="0" t="0" r="0" b="0"/>
              <a:pathLst>
                <a:path w="153860" h="167616">
                  <a:moveTo>
                    <a:pt x="27517" y="97995"/>
                  </a:moveTo>
                  <a:lnTo>
                    <a:pt x="58799" y="88420"/>
                  </a:lnTo>
                  <a:lnTo>
                    <a:pt x="110457" y="57905"/>
                  </a:lnTo>
                  <a:lnTo>
                    <a:pt x="122091" y="41573"/>
                  </a:lnTo>
                  <a:lnTo>
                    <a:pt x="123322" y="33474"/>
                  </a:lnTo>
                  <a:lnTo>
                    <a:pt x="121803" y="25736"/>
                  </a:lnTo>
                  <a:lnTo>
                    <a:pt x="118450" y="18237"/>
                  </a:lnTo>
                  <a:lnTo>
                    <a:pt x="102247" y="6785"/>
                  </a:lnTo>
                  <a:lnTo>
                    <a:pt x="91375" y="2093"/>
                  </a:lnTo>
                  <a:lnTo>
                    <a:pt x="69936" y="0"/>
                  </a:lnTo>
                  <a:lnTo>
                    <a:pt x="59306" y="1080"/>
                  </a:lnTo>
                  <a:lnTo>
                    <a:pt x="41256" y="11638"/>
                  </a:lnTo>
                  <a:lnTo>
                    <a:pt x="10604" y="41423"/>
                  </a:lnTo>
                  <a:lnTo>
                    <a:pt x="2453" y="61934"/>
                  </a:lnTo>
                  <a:lnTo>
                    <a:pt x="0" y="85477"/>
                  </a:lnTo>
                  <a:lnTo>
                    <a:pt x="2809" y="107640"/>
                  </a:lnTo>
                  <a:lnTo>
                    <a:pt x="11076" y="126068"/>
                  </a:lnTo>
                  <a:lnTo>
                    <a:pt x="35448" y="156963"/>
                  </a:lnTo>
                  <a:lnTo>
                    <a:pt x="55218" y="165147"/>
                  </a:lnTo>
                  <a:lnTo>
                    <a:pt x="79603" y="167615"/>
                  </a:lnTo>
                  <a:lnTo>
                    <a:pt x="127146" y="162787"/>
                  </a:lnTo>
                  <a:lnTo>
                    <a:pt x="153859" y="161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39219" y="494839"/>
              <a:ext cx="103310" cy="151166"/>
            </a:xfrm>
            <a:custGeom>
              <a:avLst/>
              <a:gdLst/>
              <a:ahLst/>
              <a:cxnLst/>
              <a:rect l="0" t="0" r="0" b="0"/>
              <a:pathLst>
                <a:path w="103310" h="151166">
                  <a:moveTo>
                    <a:pt x="8552" y="94756"/>
                  </a:moveTo>
                  <a:lnTo>
                    <a:pt x="24171" y="151165"/>
                  </a:lnTo>
                  <a:lnTo>
                    <a:pt x="4694" y="88082"/>
                  </a:lnTo>
                  <a:lnTo>
                    <a:pt x="0" y="48195"/>
                  </a:lnTo>
                  <a:lnTo>
                    <a:pt x="2851" y="37979"/>
                  </a:lnTo>
                  <a:lnTo>
                    <a:pt x="8261" y="29999"/>
                  </a:lnTo>
                  <a:lnTo>
                    <a:pt x="23631" y="18012"/>
                  </a:lnTo>
                  <a:lnTo>
                    <a:pt x="42160" y="8785"/>
                  </a:lnTo>
                  <a:lnTo>
                    <a:pt x="1033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83765" y="510321"/>
              <a:ext cx="127303" cy="176461"/>
            </a:xfrm>
            <a:custGeom>
              <a:avLst/>
              <a:gdLst/>
              <a:ahLst/>
              <a:cxnLst/>
              <a:rect l="0" t="0" r="0" b="0"/>
              <a:pathLst>
                <a:path w="127303" h="176461">
                  <a:moveTo>
                    <a:pt x="11406" y="79274"/>
                  </a:moveTo>
                  <a:lnTo>
                    <a:pt x="48884" y="87608"/>
                  </a:lnTo>
                  <a:lnTo>
                    <a:pt x="83731" y="86033"/>
                  </a:lnTo>
                  <a:lnTo>
                    <a:pt x="104382" y="79938"/>
                  </a:lnTo>
                  <a:lnTo>
                    <a:pt x="121358" y="69431"/>
                  </a:lnTo>
                  <a:lnTo>
                    <a:pt x="125652" y="61014"/>
                  </a:lnTo>
                  <a:lnTo>
                    <a:pt x="127302" y="39183"/>
                  </a:lnTo>
                  <a:lnTo>
                    <a:pt x="121017" y="20122"/>
                  </a:lnTo>
                  <a:lnTo>
                    <a:pt x="116065" y="11763"/>
                  </a:lnTo>
                  <a:lnTo>
                    <a:pt x="108085" y="6191"/>
                  </a:lnTo>
                  <a:lnTo>
                    <a:pt x="86739" y="0"/>
                  </a:lnTo>
                  <a:lnTo>
                    <a:pt x="54004" y="2103"/>
                  </a:lnTo>
                  <a:lnTo>
                    <a:pt x="35797" y="13391"/>
                  </a:lnTo>
                  <a:lnTo>
                    <a:pt x="12394" y="42596"/>
                  </a:lnTo>
                  <a:lnTo>
                    <a:pt x="5045" y="54822"/>
                  </a:lnTo>
                  <a:lnTo>
                    <a:pt x="0" y="77765"/>
                  </a:lnTo>
                  <a:lnTo>
                    <a:pt x="6293" y="121090"/>
                  </a:lnTo>
                  <a:lnTo>
                    <a:pt x="26658" y="152886"/>
                  </a:lnTo>
                  <a:lnTo>
                    <a:pt x="45091" y="167752"/>
                  </a:lnTo>
                  <a:lnTo>
                    <a:pt x="54919" y="173355"/>
                  </a:lnTo>
                  <a:lnTo>
                    <a:pt x="78318" y="176460"/>
                  </a:lnTo>
                  <a:lnTo>
                    <a:pt x="116690" y="174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68566" y="552853"/>
              <a:ext cx="163517" cy="142028"/>
            </a:xfrm>
            <a:custGeom>
              <a:avLst/>
              <a:gdLst/>
              <a:ahLst/>
              <a:cxnLst/>
              <a:rect l="0" t="0" r="0" b="0"/>
              <a:pathLst>
                <a:path w="163517" h="142028">
                  <a:moveTo>
                    <a:pt x="5589" y="47271"/>
                  </a:moveTo>
                  <a:lnTo>
                    <a:pt x="0" y="64038"/>
                  </a:lnTo>
                  <a:lnTo>
                    <a:pt x="375" y="81629"/>
                  </a:lnTo>
                  <a:lnTo>
                    <a:pt x="10968" y="124845"/>
                  </a:lnTo>
                  <a:lnTo>
                    <a:pt x="8760" y="119183"/>
                  </a:lnTo>
                  <a:lnTo>
                    <a:pt x="6007" y="57448"/>
                  </a:lnTo>
                  <a:lnTo>
                    <a:pt x="8114" y="31907"/>
                  </a:lnTo>
                  <a:lnTo>
                    <a:pt x="16850" y="12757"/>
                  </a:lnTo>
                  <a:lnTo>
                    <a:pt x="24795" y="6714"/>
                  </a:lnTo>
                  <a:lnTo>
                    <a:pt x="46100" y="0"/>
                  </a:lnTo>
                  <a:lnTo>
                    <a:pt x="68048" y="3255"/>
                  </a:lnTo>
                  <a:lnTo>
                    <a:pt x="97015" y="18241"/>
                  </a:lnTo>
                  <a:lnTo>
                    <a:pt x="111733" y="32029"/>
                  </a:lnTo>
                  <a:lnTo>
                    <a:pt x="150432" y="91920"/>
                  </a:lnTo>
                  <a:lnTo>
                    <a:pt x="159640" y="118602"/>
                  </a:lnTo>
                  <a:lnTo>
                    <a:pt x="163516" y="142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81612" y="544463"/>
              <a:ext cx="129456" cy="150898"/>
            </a:xfrm>
            <a:custGeom>
              <a:avLst/>
              <a:gdLst/>
              <a:ahLst/>
              <a:cxnLst/>
              <a:rect l="0" t="0" r="0" b="0"/>
              <a:pathLst>
                <a:path w="129456" h="150898">
                  <a:moveTo>
                    <a:pt x="118926" y="13547"/>
                  </a:moveTo>
                  <a:lnTo>
                    <a:pt x="102159" y="2369"/>
                  </a:lnTo>
                  <a:lnTo>
                    <a:pt x="84568" y="0"/>
                  </a:lnTo>
                  <a:lnTo>
                    <a:pt x="44679" y="8011"/>
                  </a:lnTo>
                  <a:lnTo>
                    <a:pt x="27046" y="20445"/>
                  </a:lnTo>
                  <a:lnTo>
                    <a:pt x="12580" y="37670"/>
                  </a:lnTo>
                  <a:lnTo>
                    <a:pt x="2251" y="57024"/>
                  </a:lnTo>
                  <a:lnTo>
                    <a:pt x="0" y="80443"/>
                  </a:lnTo>
                  <a:lnTo>
                    <a:pt x="4069" y="104110"/>
                  </a:lnTo>
                  <a:lnTo>
                    <a:pt x="19514" y="130588"/>
                  </a:lnTo>
                  <a:lnTo>
                    <a:pt x="32239" y="145893"/>
                  </a:lnTo>
                  <a:lnTo>
                    <a:pt x="41248" y="149741"/>
                  </a:lnTo>
                  <a:lnTo>
                    <a:pt x="63736" y="150897"/>
                  </a:lnTo>
                  <a:lnTo>
                    <a:pt x="112352" y="142147"/>
                  </a:lnTo>
                  <a:lnTo>
                    <a:pt x="129455" y="139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53181" y="561822"/>
              <a:ext cx="143620" cy="175173"/>
            </a:xfrm>
            <a:custGeom>
              <a:avLst/>
              <a:gdLst/>
              <a:ahLst/>
              <a:cxnLst/>
              <a:rect l="0" t="0" r="0" b="0"/>
              <a:pathLst>
                <a:path w="143620" h="175173">
                  <a:moveTo>
                    <a:pt x="0" y="69887"/>
                  </a:moveTo>
                  <a:lnTo>
                    <a:pt x="37478" y="61554"/>
                  </a:lnTo>
                  <a:lnTo>
                    <a:pt x="94146" y="51243"/>
                  </a:lnTo>
                  <a:lnTo>
                    <a:pt x="124991" y="40316"/>
                  </a:lnTo>
                  <a:lnTo>
                    <a:pt x="141729" y="29059"/>
                  </a:lnTo>
                  <a:lnTo>
                    <a:pt x="143619" y="22781"/>
                  </a:lnTo>
                  <a:lnTo>
                    <a:pt x="141370" y="16256"/>
                  </a:lnTo>
                  <a:lnTo>
                    <a:pt x="136360" y="9567"/>
                  </a:lnTo>
                  <a:lnTo>
                    <a:pt x="118316" y="2134"/>
                  </a:lnTo>
                  <a:lnTo>
                    <a:pt x="95869" y="0"/>
                  </a:lnTo>
                  <a:lnTo>
                    <a:pt x="74194" y="2952"/>
                  </a:lnTo>
                  <a:lnTo>
                    <a:pt x="55982" y="11282"/>
                  </a:lnTo>
                  <a:lnTo>
                    <a:pt x="40088" y="23954"/>
                  </a:lnTo>
                  <a:lnTo>
                    <a:pt x="19157" y="50818"/>
                  </a:lnTo>
                  <a:lnTo>
                    <a:pt x="9294" y="70771"/>
                  </a:lnTo>
                  <a:lnTo>
                    <a:pt x="7250" y="94457"/>
                  </a:lnTo>
                  <a:lnTo>
                    <a:pt x="11411" y="119411"/>
                  </a:lnTo>
                  <a:lnTo>
                    <a:pt x="21059" y="142201"/>
                  </a:lnTo>
                  <a:lnTo>
                    <a:pt x="36266" y="157789"/>
                  </a:lnTo>
                  <a:lnTo>
                    <a:pt x="58319" y="170022"/>
                  </a:lnTo>
                  <a:lnTo>
                    <a:pt x="73699" y="175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5854" y="747524"/>
              <a:ext cx="2474198" cy="31585"/>
            </a:xfrm>
            <a:custGeom>
              <a:avLst/>
              <a:gdLst/>
              <a:ahLst/>
              <a:cxnLst/>
              <a:rect l="0" t="0" r="0" b="0"/>
              <a:pathLst>
                <a:path w="2474198" h="31585">
                  <a:moveTo>
                    <a:pt x="2474197" y="10527"/>
                  </a:moveTo>
                  <a:lnTo>
                    <a:pt x="2446641" y="3292"/>
                  </a:lnTo>
                  <a:lnTo>
                    <a:pt x="2387299" y="649"/>
                  </a:lnTo>
                  <a:lnTo>
                    <a:pt x="2324841" y="127"/>
                  </a:lnTo>
                  <a:lnTo>
                    <a:pt x="2267443" y="24"/>
                  </a:lnTo>
                  <a:lnTo>
                    <a:pt x="2207926" y="4"/>
                  </a:lnTo>
                  <a:lnTo>
                    <a:pt x="2145780" y="0"/>
                  </a:lnTo>
                  <a:lnTo>
                    <a:pt x="2082378" y="1169"/>
                  </a:lnTo>
                  <a:lnTo>
                    <a:pt x="2030513" y="8332"/>
                  </a:lnTo>
                  <a:lnTo>
                    <a:pt x="1969965" y="10094"/>
                  </a:lnTo>
                  <a:lnTo>
                    <a:pt x="1918993" y="10399"/>
                  </a:lnTo>
                  <a:lnTo>
                    <a:pt x="1866846" y="10489"/>
                  </a:lnTo>
                  <a:lnTo>
                    <a:pt x="1814350" y="10516"/>
                  </a:lnTo>
                  <a:lnTo>
                    <a:pt x="1758681" y="17761"/>
                  </a:lnTo>
                  <a:lnTo>
                    <a:pt x="1710681" y="20080"/>
                  </a:lnTo>
                  <a:lnTo>
                    <a:pt x="1659414" y="20767"/>
                  </a:lnTo>
                  <a:lnTo>
                    <a:pt x="1607179" y="20970"/>
                  </a:lnTo>
                  <a:lnTo>
                    <a:pt x="1554658" y="22200"/>
                  </a:lnTo>
                  <a:lnTo>
                    <a:pt x="1502051" y="28284"/>
                  </a:lnTo>
                  <a:lnTo>
                    <a:pt x="1450589" y="30606"/>
                  </a:lnTo>
                  <a:lnTo>
                    <a:pt x="1387566" y="31391"/>
                  </a:lnTo>
                  <a:lnTo>
                    <a:pt x="1336469" y="31527"/>
                  </a:lnTo>
                  <a:lnTo>
                    <a:pt x="1284284" y="31567"/>
                  </a:lnTo>
                  <a:lnTo>
                    <a:pt x="1231777" y="31579"/>
                  </a:lnTo>
                  <a:lnTo>
                    <a:pt x="1182295" y="31583"/>
                  </a:lnTo>
                  <a:lnTo>
                    <a:pt x="1134878" y="31584"/>
                  </a:lnTo>
                  <a:lnTo>
                    <a:pt x="1083784" y="31584"/>
                  </a:lnTo>
                  <a:lnTo>
                    <a:pt x="1031600" y="31584"/>
                  </a:lnTo>
                  <a:lnTo>
                    <a:pt x="979093" y="31584"/>
                  </a:lnTo>
                  <a:lnTo>
                    <a:pt x="926491" y="31584"/>
                  </a:lnTo>
                  <a:lnTo>
                    <a:pt x="876980" y="31584"/>
                  </a:lnTo>
                  <a:lnTo>
                    <a:pt x="829555" y="31584"/>
                  </a:lnTo>
                  <a:lnTo>
                    <a:pt x="778458" y="31584"/>
                  </a:lnTo>
                  <a:lnTo>
                    <a:pt x="726274" y="31584"/>
                  </a:lnTo>
                  <a:lnTo>
                    <a:pt x="676887" y="31584"/>
                  </a:lnTo>
                  <a:lnTo>
                    <a:pt x="629498" y="31584"/>
                  </a:lnTo>
                  <a:lnTo>
                    <a:pt x="566673" y="31584"/>
                  </a:lnTo>
                  <a:lnTo>
                    <a:pt x="517813" y="31584"/>
                  </a:lnTo>
                  <a:lnTo>
                    <a:pt x="466292" y="31584"/>
                  </a:lnTo>
                  <a:lnTo>
                    <a:pt x="413981" y="31584"/>
                  </a:lnTo>
                  <a:lnTo>
                    <a:pt x="359545" y="24349"/>
                  </a:lnTo>
                  <a:lnTo>
                    <a:pt x="301825" y="21706"/>
                  </a:lnTo>
                  <a:lnTo>
                    <a:pt x="251647" y="21249"/>
                  </a:lnTo>
                  <a:lnTo>
                    <a:pt x="199734" y="21113"/>
                  </a:lnTo>
                  <a:lnTo>
                    <a:pt x="147308" y="17953"/>
                  </a:lnTo>
                  <a:lnTo>
                    <a:pt x="94730" y="12728"/>
                  </a:lnTo>
                  <a:lnTo>
                    <a:pt x="45226" y="11179"/>
                  </a:lnTo>
                  <a:lnTo>
                    <a:pt x="0" y="10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37492" y="579067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31585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09228" y="335137"/>
              <a:ext cx="366518" cy="401858"/>
            </a:xfrm>
            <a:custGeom>
              <a:avLst/>
              <a:gdLst/>
              <a:ahLst/>
              <a:cxnLst/>
              <a:rect l="0" t="0" r="0" b="0"/>
              <a:pathLst>
                <a:path w="366518" h="401858">
                  <a:moveTo>
                    <a:pt x="117818" y="380800"/>
                  </a:moveTo>
                  <a:lnTo>
                    <a:pt x="103164" y="325659"/>
                  </a:lnTo>
                  <a:lnTo>
                    <a:pt x="82385" y="267526"/>
                  </a:lnTo>
                  <a:lnTo>
                    <a:pt x="68455" y="218036"/>
                  </a:lnTo>
                  <a:lnTo>
                    <a:pt x="51199" y="167497"/>
                  </a:lnTo>
                  <a:lnTo>
                    <a:pt x="34296" y="107906"/>
                  </a:lnTo>
                  <a:lnTo>
                    <a:pt x="8900" y="45386"/>
                  </a:lnTo>
                  <a:lnTo>
                    <a:pt x="0" y="23497"/>
                  </a:lnTo>
                  <a:lnTo>
                    <a:pt x="668" y="15086"/>
                  </a:lnTo>
                  <a:lnTo>
                    <a:pt x="4623" y="8309"/>
                  </a:lnTo>
                  <a:lnTo>
                    <a:pt x="10769" y="2622"/>
                  </a:lnTo>
                  <a:lnTo>
                    <a:pt x="19546" y="0"/>
                  </a:lnTo>
                  <a:lnTo>
                    <a:pt x="53086" y="1898"/>
                  </a:lnTo>
                  <a:lnTo>
                    <a:pt x="85770" y="11040"/>
                  </a:lnTo>
                  <a:lnTo>
                    <a:pt x="144403" y="35548"/>
                  </a:lnTo>
                  <a:lnTo>
                    <a:pt x="206602" y="65696"/>
                  </a:lnTo>
                  <a:lnTo>
                    <a:pt x="262524" y="107375"/>
                  </a:lnTo>
                  <a:lnTo>
                    <a:pt x="319746" y="153572"/>
                  </a:lnTo>
                  <a:lnTo>
                    <a:pt x="356251" y="202395"/>
                  </a:lnTo>
                  <a:lnTo>
                    <a:pt x="364168" y="226250"/>
                  </a:lnTo>
                  <a:lnTo>
                    <a:pt x="366517" y="251280"/>
                  </a:lnTo>
                  <a:lnTo>
                    <a:pt x="355477" y="306682"/>
                  </a:lnTo>
                  <a:lnTo>
                    <a:pt x="342767" y="324852"/>
                  </a:lnTo>
                  <a:lnTo>
                    <a:pt x="294754" y="362818"/>
                  </a:lnTo>
                  <a:lnTo>
                    <a:pt x="234980" y="392701"/>
                  </a:lnTo>
                  <a:lnTo>
                    <a:pt x="183379" y="400049"/>
                  </a:lnTo>
                  <a:lnTo>
                    <a:pt x="137484" y="401500"/>
                  </a:lnTo>
                  <a:lnTo>
                    <a:pt x="117818" y="401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5625" y="621181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48103" y="562949"/>
              <a:ext cx="136566" cy="158991"/>
            </a:xfrm>
            <a:custGeom>
              <a:avLst/>
              <a:gdLst/>
              <a:ahLst/>
              <a:cxnLst/>
              <a:rect l="0" t="0" r="0" b="0"/>
              <a:pathLst>
                <a:path w="136566" h="158991">
                  <a:moveTo>
                    <a:pt x="115896" y="5589"/>
                  </a:moveTo>
                  <a:lnTo>
                    <a:pt x="99129" y="0"/>
                  </a:lnTo>
                  <a:lnTo>
                    <a:pt x="66344" y="2114"/>
                  </a:lnTo>
                  <a:lnTo>
                    <a:pt x="32584" y="10149"/>
                  </a:lnTo>
                  <a:lnTo>
                    <a:pt x="14138" y="22824"/>
                  </a:lnTo>
                  <a:lnTo>
                    <a:pt x="5944" y="31117"/>
                  </a:lnTo>
                  <a:lnTo>
                    <a:pt x="1650" y="40155"/>
                  </a:lnTo>
                  <a:lnTo>
                    <a:pt x="0" y="59556"/>
                  </a:lnTo>
                  <a:lnTo>
                    <a:pt x="4706" y="66134"/>
                  </a:lnTo>
                  <a:lnTo>
                    <a:pt x="22415" y="73442"/>
                  </a:lnTo>
                  <a:lnTo>
                    <a:pt x="85403" y="81639"/>
                  </a:lnTo>
                  <a:lnTo>
                    <a:pt x="110532" y="88522"/>
                  </a:lnTo>
                  <a:lnTo>
                    <a:pt x="129500" y="99380"/>
                  </a:lnTo>
                  <a:lnTo>
                    <a:pt x="134324" y="106721"/>
                  </a:lnTo>
                  <a:lnTo>
                    <a:pt x="136565" y="124236"/>
                  </a:lnTo>
                  <a:lnTo>
                    <a:pt x="130541" y="140600"/>
                  </a:lnTo>
                  <a:lnTo>
                    <a:pt x="125659" y="148239"/>
                  </a:lnTo>
                  <a:lnTo>
                    <a:pt x="117726" y="153331"/>
                  </a:lnTo>
                  <a:lnTo>
                    <a:pt x="96433" y="158990"/>
                  </a:lnTo>
                  <a:lnTo>
                    <a:pt x="63726" y="156586"/>
                  </a:lnTo>
                  <a:lnTo>
                    <a:pt x="21140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53429" y="4737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2455" y="400082"/>
              <a:ext cx="16510" cy="347442"/>
            </a:xfrm>
            <a:custGeom>
              <a:avLst/>
              <a:gdLst/>
              <a:ahLst/>
              <a:cxnLst/>
              <a:rect l="0" t="0" r="0" b="0"/>
              <a:pathLst>
                <a:path w="16510" h="3474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7"/>
                  </a:lnTo>
                  <a:lnTo>
                    <a:pt x="9553" y="216110"/>
                  </a:lnTo>
                  <a:lnTo>
                    <a:pt x="13456" y="278432"/>
                  </a:lnTo>
                  <a:lnTo>
                    <a:pt x="16509" y="302732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37699" y="54748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83014" y="7236"/>
                  </a:lnTo>
                  <a:lnTo>
                    <a:pt x="126791" y="12998"/>
                  </a:lnTo>
                  <a:lnTo>
                    <a:pt x="70279" y="19465"/>
                  </a:lnTo>
                  <a:lnTo>
                    <a:pt x="12490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66031" y="610455"/>
              <a:ext cx="182280" cy="157904"/>
            </a:xfrm>
            <a:custGeom>
              <a:avLst/>
              <a:gdLst/>
              <a:ahLst/>
              <a:cxnLst/>
              <a:rect l="0" t="0" r="0" b="0"/>
              <a:pathLst>
                <a:path w="182280" h="157904">
                  <a:moveTo>
                    <a:pt x="108580" y="84425"/>
                  </a:moveTo>
                  <a:lnTo>
                    <a:pt x="105460" y="41734"/>
                  </a:lnTo>
                  <a:lnTo>
                    <a:pt x="99004" y="22167"/>
                  </a:lnTo>
                  <a:lnTo>
                    <a:pt x="88336" y="5672"/>
                  </a:lnTo>
                  <a:lnTo>
                    <a:pt x="81046" y="1508"/>
                  </a:lnTo>
                  <a:lnTo>
                    <a:pt x="63587" y="0"/>
                  </a:lnTo>
                  <a:lnTo>
                    <a:pt x="47249" y="6349"/>
                  </a:lnTo>
                  <a:lnTo>
                    <a:pt x="39616" y="11317"/>
                  </a:lnTo>
                  <a:lnTo>
                    <a:pt x="28017" y="26197"/>
                  </a:lnTo>
                  <a:lnTo>
                    <a:pt x="3617" y="84859"/>
                  </a:lnTo>
                  <a:lnTo>
                    <a:pt x="0" y="95243"/>
                  </a:lnTo>
                  <a:lnTo>
                    <a:pt x="499" y="132214"/>
                  </a:lnTo>
                  <a:lnTo>
                    <a:pt x="4940" y="142021"/>
                  </a:lnTo>
                  <a:lnTo>
                    <a:pt x="19234" y="156037"/>
                  </a:lnTo>
                  <a:lnTo>
                    <a:pt x="27959" y="157903"/>
                  </a:lnTo>
                  <a:lnTo>
                    <a:pt x="47012" y="153737"/>
                  </a:lnTo>
                  <a:lnTo>
                    <a:pt x="54666" y="148180"/>
                  </a:lnTo>
                  <a:lnTo>
                    <a:pt x="66291" y="132648"/>
                  </a:lnTo>
                  <a:lnTo>
                    <a:pt x="96298" y="73509"/>
                  </a:lnTo>
                  <a:lnTo>
                    <a:pt x="100392" y="71299"/>
                  </a:lnTo>
                  <a:lnTo>
                    <a:pt x="103121" y="74504"/>
                  </a:lnTo>
                  <a:lnTo>
                    <a:pt x="113091" y="107682"/>
                  </a:lnTo>
                  <a:lnTo>
                    <a:pt x="125792" y="124397"/>
                  </a:lnTo>
                  <a:lnTo>
                    <a:pt x="134093" y="132130"/>
                  </a:lnTo>
                  <a:lnTo>
                    <a:pt x="152674" y="140723"/>
                  </a:lnTo>
                  <a:lnTo>
                    <a:pt x="182279" y="14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79896" y="621127"/>
              <a:ext cx="157928" cy="189568"/>
            </a:xfrm>
            <a:custGeom>
              <a:avLst/>
              <a:gdLst/>
              <a:ahLst/>
              <a:cxnLst/>
              <a:rect l="0" t="0" r="0" b="0"/>
              <a:pathLst>
                <a:path w="157928" h="189568">
                  <a:moveTo>
                    <a:pt x="0" y="42168"/>
                  </a:moveTo>
                  <a:lnTo>
                    <a:pt x="7236" y="69724"/>
                  </a:lnTo>
                  <a:lnTo>
                    <a:pt x="12998" y="122827"/>
                  </a:lnTo>
                  <a:lnTo>
                    <a:pt x="16305" y="137678"/>
                  </a:lnTo>
                  <a:lnTo>
                    <a:pt x="2636" y="80077"/>
                  </a:lnTo>
                  <a:lnTo>
                    <a:pt x="3900" y="44041"/>
                  </a:lnTo>
                  <a:lnTo>
                    <a:pt x="6110" y="32888"/>
                  </a:lnTo>
                  <a:lnTo>
                    <a:pt x="17924" y="14257"/>
                  </a:lnTo>
                  <a:lnTo>
                    <a:pt x="25987" y="6013"/>
                  </a:lnTo>
                  <a:lnTo>
                    <a:pt x="34872" y="1687"/>
                  </a:lnTo>
                  <a:lnTo>
                    <a:pt x="54103" y="0"/>
                  </a:lnTo>
                  <a:lnTo>
                    <a:pt x="71229" y="6269"/>
                  </a:lnTo>
                  <a:lnTo>
                    <a:pt x="86640" y="18024"/>
                  </a:lnTo>
                  <a:lnTo>
                    <a:pt x="128585" y="74407"/>
                  </a:lnTo>
                  <a:lnTo>
                    <a:pt x="150280" y="126482"/>
                  </a:lnTo>
                  <a:lnTo>
                    <a:pt x="157927" y="189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94584" y="626120"/>
              <a:ext cx="111696" cy="163518"/>
            </a:xfrm>
            <a:custGeom>
              <a:avLst/>
              <a:gdLst/>
              <a:ahLst/>
              <a:cxnLst/>
              <a:rect l="0" t="0" r="0" b="0"/>
              <a:pathLst>
                <a:path w="111696" h="163518">
                  <a:moveTo>
                    <a:pt x="111695" y="5589"/>
                  </a:moveTo>
                  <a:lnTo>
                    <a:pt x="94928" y="0"/>
                  </a:lnTo>
                  <a:lnTo>
                    <a:pt x="62143" y="2114"/>
                  </a:lnTo>
                  <a:lnTo>
                    <a:pt x="42489" y="10284"/>
                  </a:lnTo>
                  <a:lnTo>
                    <a:pt x="25955" y="22884"/>
                  </a:lnTo>
                  <a:lnTo>
                    <a:pt x="10807" y="40182"/>
                  </a:lnTo>
                  <a:lnTo>
                    <a:pt x="2515" y="62688"/>
                  </a:lnTo>
                  <a:lnTo>
                    <a:pt x="0" y="87119"/>
                  </a:lnTo>
                  <a:lnTo>
                    <a:pt x="2781" y="109675"/>
                  </a:lnTo>
                  <a:lnTo>
                    <a:pt x="11037" y="128279"/>
                  </a:lnTo>
                  <a:lnTo>
                    <a:pt x="16513" y="136515"/>
                  </a:lnTo>
                  <a:lnTo>
                    <a:pt x="31957" y="148787"/>
                  </a:lnTo>
                  <a:lnTo>
                    <a:pt x="51690" y="156970"/>
                  </a:lnTo>
                  <a:lnTo>
                    <a:pt x="111695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58922" y="628091"/>
              <a:ext cx="126343" cy="182604"/>
            </a:xfrm>
            <a:custGeom>
              <a:avLst/>
              <a:gdLst/>
              <a:ahLst/>
              <a:cxnLst/>
              <a:rect l="0" t="0" r="0" b="0"/>
              <a:pathLst>
                <a:path w="126343" h="182604">
                  <a:moveTo>
                    <a:pt x="0" y="98375"/>
                  </a:moveTo>
                  <a:lnTo>
                    <a:pt x="43962" y="74656"/>
                  </a:lnTo>
                  <a:lnTo>
                    <a:pt x="97894" y="58768"/>
                  </a:lnTo>
                  <a:lnTo>
                    <a:pt x="117988" y="47237"/>
                  </a:lnTo>
                  <a:lnTo>
                    <a:pt x="123112" y="38546"/>
                  </a:lnTo>
                  <a:lnTo>
                    <a:pt x="125686" y="16412"/>
                  </a:lnTo>
                  <a:lnTo>
                    <a:pt x="121225" y="8638"/>
                  </a:lnTo>
                  <a:lnTo>
                    <a:pt x="113572" y="3455"/>
                  </a:lnTo>
                  <a:lnTo>
                    <a:pt x="103791" y="0"/>
                  </a:lnTo>
                  <a:lnTo>
                    <a:pt x="94930" y="36"/>
                  </a:lnTo>
                  <a:lnTo>
                    <a:pt x="78846" y="6316"/>
                  </a:lnTo>
                  <a:lnTo>
                    <a:pt x="56637" y="23005"/>
                  </a:lnTo>
                  <a:lnTo>
                    <a:pt x="29341" y="58011"/>
                  </a:lnTo>
                  <a:lnTo>
                    <a:pt x="19669" y="78096"/>
                  </a:lnTo>
                  <a:lnTo>
                    <a:pt x="17711" y="101840"/>
                  </a:lnTo>
                  <a:lnTo>
                    <a:pt x="18826" y="114723"/>
                  </a:lnTo>
                  <a:lnTo>
                    <a:pt x="29424" y="138396"/>
                  </a:lnTo>
                  <a:lnTo>
                    <a:pt x="37163" y="149622"/>
                  </a:lnTo>
                  <a:lnTo>
                    <a:pt x="58241" y="165215"/>
                  </a:lnTo>
                  <a:lnTo>
                    <a:pt x="93295" y="177451"/>
                  </a:lnTo>
                  <a:lnTo>
                    <a:pt x="126342" y="182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12370" y="618497"/>
              <a:ext cx="188791" cy="200834"/>
            </a:xfrm>
            <a:custGeom>
              <a:avLst/>
              <a:gdLst/>
              <a:ahLst/>
              <a:cxnLst/>
              <a:rect l="0" t="0" r="0" b="0"/>
              <a:pathLst>
                <a:path w="188791" h="200834">
                  <a:moveTo>
                    <a:pt x="146676" y="65855"/>
                  </a:moveTo>
                  <a:lnTo>
                    <a:pt x="126433" y="21892"/>
                  </a:lnTo>
                  <a:lnTo>
                    <a:pt x="110773" y="8101"/>
                  </a:lnTo>
                  <a:lnTo>
                    <a:pt x="101684" y="2786"/>
                  </a:lnTo>
                  <a:lnTo>
                    <a:pt x="82226" y="0"/>
                  </a:lnTo>
                  <a:lnTo>
                    <a:pt x="61880" y="3831"/>
                  </a:lnTo>
                  <a:lnTo>
                    <a:pt x="41139" y="13332"/>
                  </a:lnTo>
                  <a:lnTo>
                    <a:pt x="26461" y="28473"/>
                  </a:lnTo>
                  <a:lnTo>
                    <a:pt x="11621" y="59848"/>
                  </a:lnTo>
                  <a:lnTo>
                    <a:pt x="2935" y="98780"/>
                  </a:lnTo>
                  <a:lnTo>
                    <a:pt x="0" y="153857"/>
                  </a:lnTo>
                  <a:lnTo>
                    <a:pt x="5838" y="178666"/>
                  </a:lnTo>
                  <a:lnTo>
                    <a:pt x="10670" y="190196"/>
                  </a:lnTo>
                  <a:lnTo>
                    <a:pt x="17401" y="196712"/>
                  </a:lnTo>
                  <a:lnTo>
                    <a:pt x="25398" y="199886"/>
                  </a:lnTo>
                  <a:lnTo>
                    <a:pt x="34238" y="200833"/>
                  </a:lnTo>
                  <a:lnTo>
                    <a:pt x="42472" y="196784"/>
                  </a:lnTo>
                  <a:lnTo>
                    <a:pt x="57859" y="179808"/>
                  </a:lnTo>
                  <a:lnTo>
                    <a:pt x="74086" y="149532"/>
                  </a:lnTo>
                  <a:lnTo>
                    <a:pt x="85385" y="89035"/>
                  </a:lnTo>
                  <a:lnTo>
                    <a:pt x="88268" y="77799"/>
                  </a:lnTo>
                  <a:lnTo>
                    <a:pt x="91359" y="73817"/>
                  </a:lnTo>
                  <a:lnTo>
                    <a:pt x="94591" y="74673"/>
                  </a:lnTo>
                  <a:lnTo>
                    <a:pt x="97915" y="78752"/>
                  </a:lnTo>
                  <a:lnTo>
                    <a:pt x="124222" y="139223"/>
                  </a:lnTo>
                  <a:lnTo>
                    <a:pt x="143793" y="165453"/>
                  </a:lnTo>
                  <a:lnTo>
                    <a:pt x="160603" y="174461"/>
                  </a:lnTo>
                  <a:lnTo>
                    <a:pt x="188790" y="18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22217" y="647439"/>
              <a:ext cx="94757" cy="167474"/>
            </a:xfrm>
            <a:custGeom>
              <a:avLst/>
              <a:gdLst/>
              <a:ahLst/>
              <a:cxnLst/>
              <a:rect l="0" t="0" r="0" b="0"/>
              <a:pathLst>
                <a:path w="94757" h="167474">
                  <a:moveTo>
                    <a:pt x="0" y="47441"/>
                  </a:moveTo>
                  <a:lnTo>
                    <a:pt x="14654" y="106058"/>
                  </a:lnTo>
                  <a:lnTo>
                    <a:pt x="49803" y="164319"/>
                  </a:lnTo>
                  <a:lnTo>
                    <a:pt x="53089" y="167473"/>
                  </a:lnTo>
                  <a:lnTo>
                    <a:pt x="54110" y="166067"/>
                  </a:lnTo>
                  <a:lnTo>
                    <a:pt x="53621" y="161620"/>
                  </a:lnTo>
                  <a:lnTo>
                    <a:pt x="25189" y="99372"/>
                  </a:lnTo>
                  <a:lnTo>
                    <a:pt x="7101" y="41758"/>
                  </a:lnTo>
                  <a:lnTo>
                    <a:pt x="7073" y="30785"/>
                  </a:lnTo>
                  <a:lnTo>
                    <a:pt x="13282" y="12352"/>
                  </a:lnTo>
                  <a:lnTo>
                    <a:pt x="20553" y="6501"/>
                  </a:lnTo>
                  <a:lnTo>
                    <a:pt x="41110" y="0"/>
                  </a:lnTo>
                  <a:lnTo>
                    <a:pt x="94756" y="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05944" y="673823"/>
              <a:ext cx="145664" cy="132475"/>
            </a:xfrm>
            <a:custGeom>
              <a:avLst/>
              <a:gdLst/>
              <a:ahLst/>
              <a:cxnLst/>
              <a:rect l="0" t="0" r="0" b="0"/>
              <a:pathLst>
                <a:path w="145664" h="132475">
                  <a:moveTo>
                    <a:pt x="90014" y="0"/>
                  </a:moveTo>
                  <a:lnTo>
                    <a:pt x="67657" y="0"/>
                  </a:lnTo>
                  <a:lnTo>
                    <a:pt x="36986" y="11179"/>
                  </a:lnTo>
                  <a:lnTo>
                    <a:pt x="11261" y="29309"/>
                  </a:lnTo>
                  <a:lnTo>
                    <a:pt x="2370" y="48901"/>
                  </a:lnTo>
                  <a:lnTo>
                    <a:pt x="0" y="60677"/>
                  </a:lnTo>
                  <a:lnTo>
                    <a:pt x="3604" y="83120"/>
                  </a:lnTo>
                  <a:lnTo>
                    <a:pt x="18788" y="112366"/>
                  </a:lnTo>
                  <a:lnTo>
                    <a:pt x="24982" y="120534"/>
                  </a:lnTo>
                  <a:lnTo>
                    <a:pt x="47463" y="129610"/>
                  </a:lnTo>
                  <a:lnTo>
                    <a:pt x="74612" y="132474"/>
                  </a:lnTo>
                  <a:lnTo>
                    <a:pt x="98377" y="129847"/>
                  </a:lnTo>
                  <a:lnTo>
                    <a:pt x="117517" y="121661"/>
                  </a:lnTo>
                  <a:lnTo>
                    <a:pt x="125897" y="116203"/>
                  </a:lnTo>
                  <a:lnTo>
                    <a:pt x="138327" y="100779"/>
                  </a:lnTo>
                  <a:lnTo>
                    <a:pt x="143280" y="91752"/>
                  </a:lnTo>
                  <a:lnTo>
                    <a:pt x="145663" y="72365"/>
                  </a:lnTo>
                  <a:lnTo>
                    <a:pt x="141653" y="52049"/>
                  </a:lnTo>
                  <a:lnTo>
                    <a:pt x="123135" y="16651"/>
                  </a:lnTo>
                  <a:lnTo>
                    <a:pt x="1110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90714" y="663295"/>
              <a:ext cx="144121" cy="157646"/>
            </a:xfrm>
            <a:custGeom>
              <a:avLst/>
              <a:gdLst/>
              <a:ahLst/>
              <a:cxnLst/>
              <a:rect l="0" t="0" r="0" b="0"/>
              <a:pathLst>
                <a:path w="144121" h="157646">
                  <a:moveTo>
                    <a:pt x="0" y="10528"/>
                  </a:moveTo>
                  <a:lnTo>
                    <a:pt x="11179" y="21707"/>
                  </a:lnTo>
                  <a:lnTo>
                    <a:pt x="16667" y="39673"/>
                  </a:lnTo>
                  <a:lnTo>
                    <a:pt x="28884" y="95605"/>
                  </a:lnTo>
                  <a:lnTo>
                    <a:pt x="35454" y="121260"/>
                  </a:lnTo>
                  <a:lnTo>
                    <a:pt x="48513" y="142021"/>
                  </a:lnTo>
                  <a:lnTo>
                    <a:pt x="56909" y="150832"/>
                  </a:lnTo>
                  <a:lnTo>
                    <a:pt x="66015" y="155537"/>
                  </a:lnTo>
                  <a:lnTo>
                    <a:pt x="85493" y="157645"/>
                  </a:lnTo>
                  <a:lnTo>
                    <a:pt x="116189" y="146665"/>
                  </a:lnTo>
                  <a:lnTo>
                    <a:pt x="130798" y="131865"/>
                  </a:lnTo>
                  <a:lnTo>
                    <a:pt x="136332" y="123005"/>
                  </a:lnTo>
                  <a:lnTo>
                    <a:pt x="144120" y="82589"/>
                  </a:lnTo>
                  <a:lnTo>
                    <a:pt x="138634" y="2534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69699" y="673706"/>
              <a:ext cx="221099" cy="161324"/>
            </a:xfrm>
            <a:custGeom>
              <a:avLst/>
              <a:gdLst/>
              <a:ahLst/>
              <a:cxnLst/>
              <a:rect l="0" t="0" r="0" b="0"/>
              <a:pathLst>
                <a:path w="221099" h="161324">
                  <a:moveTo>
                    <a:pt x="0" y="21174"/>
                  </a:moveTo>
                  <a:lnTo>
                    <a:pt x="29308" y="56072"/>
                  </a:lnTo>
                  <a:lnTo>
                    <a:pt x="60214" y="114172"/>
                  </a:lnTo>
                  <a:lnTo>
                    <a:pt x="84055" y="161323"/>
                  </a:lnTo>
                  <a:lnTo>
                    <a:pt x="64347" y="138849"/>
                  </a:lnTo>
                  <a:lnTo>
                    <a:pt x="50521" y="107774"/>
                  </a:lnTo>
                  <a:lnTo>
                    <a:pt x="44605" y="63341"/>
                  </a:lnTo>
                  <a:lnTo>
                    <a:pt x="49460" y="36406"/>
                  </a:lnTo>
                  <a:lnTo>
                    <a:pt x="54030" y="24310"/>
                  </a:lnTo>
                  <a:lnTo>
                    <a:pt x="61757" y="15076"/>
                  </a:lnTo>
                  <a:lnTo>
                    <a:pt x="82820" y="1696"/>
                  </a:lnTo>
                  <a:lnTo>
                    <a:pt x="93817" y="0"/>
                  </a:lnTo>
                  <a:lnTo>
                    <a:pt x="115396" y="4355"/>
                  </a:lnTo>
                  <a:lnTo>
                    <a:pt x="147275" y="19960"/>
                  </a:lnTo>
                  <a:lnTo>
                    <a:pt x="173359" y="44991"/>
                  </a:lnTo>
                  <a:lnTo>
                    <a:pt x="207172" y="95237"/>
                  </a:lnTo>
                  <a:lnTo>
                    <a:pt x="221098" y="136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36974" y="454173"/>
              <a:ext cx="122029" cy="388421"/>
            </a:xfrm>
            <a:custGeom>
              <a:avLst/>
              <a:gdLst/>
              <a:ahLst/>
              <a:cxnLst/>
              <a:rect l="0" t="0" r="0" b="0"/>
              <a:pathLst>
                <a:path w="122029" h="388421">
                  <a:moveTo>
                    <a:pt x="111751" y="303878"/>
                  </a:moveTo>
                  <a:lnTo>
                    <a:pt x="117340" y="287111"/>
                  </a:lnTo>
                  <a:lnTo>
                    <a:pt x="116965" y="269520"/>
                  </a:lnTo>
                  <a:lnTo>
                    <a:pt x="115227" y="259916"/>
                  </a:lnTo>
                  <a:lnTo>
                    <a:pt x="109389" y="252343"/>
                  </a:lnTo>
                  <a:lnTo>
                    <a:pt x="90424" y="240810"/>
                  </a:lnTo>
                  <a:lnTo>
                    <a:pt x="69517" y="238023"/>
                  </a:lnTo>
                  <a:lnTo>
                    <a:pt x="49696" y="241854"/>
                  </a:lnTo>
                  <a:lnTo>
                    <a:pt x="25384" y="257165"/>
                  </a:lnTo>
                  <a:lnTo>
                    <a:pt x="10585" y="269859"/>
                  </a:lnTo>
                  <a:lnTo>
                    <a:pt x="2447" y="289538"/>
                  </a:lnTo>
                  <a:lnTo>
                    <a:pt x="0" y="313883"/>
                  </a:lnTo>
                  <a:lnTo>
                    <a:pt x="2812" y="340300"/>
                  </a:lnTo>
                  <a:lnTo>
                    <a:pt x="11081" y="361400"/>
                  </a:lnTo>
                  <a:lnTo>
                    <a:pt x="16561" y="370302"/>
                  </a:lnTo>
                  <a:lnTo>
                    <a:pt x="32010" y="383313"/>
                  </a:lnTo>
                  <a:lnTo>
                    <a:pt x="41042" y="388420"/>
                  </a:lnTo>
                  <a:lnTo>
                    <a:pt x="50574" y="388316"/>
                  </a:lnTo>
                  <a:lnTo>
                    <a:pt x="70523" y="378841"/>
                  </a:lnTo>
                  <a:lnTo>
                    <a:pt x="95897" y="353775"/>
                  </a:lnTo>
                  <a:lnTo>
                    <a:pt x="112641" y="312943"/>
                  </a:lnTo>
                  <a:lnTo>
                    <a:pt x="119424" y="263800"/>
                  </a:lnTo>
                  <a:lnTo>
                    <a:pt x="121433" y="212195"/>
                  </a:lnTo>
                  <a:lnTo>
                    <a:pt x="122028" y="159860"/>
                  </a:lnTo>
                  <a:lnTo>
                    <a:pt x="116616" y="107308"/>
                  </a:lnTo>
                  <a:lnTo>
                    <a:pt x="111542" y="46724"/>
                  </a:lnTo>
                  <a:lnTo>
                    <a:pt x="106589" y="22301"/>
                  </a:lnTo>
                  <a:lnTo>
                    <a:pt x="101290" y="13215"/>
                  </a:lnTo>
                  <a:lnTo>
                    <a:pt x="86044" y="0"/>
                  </a:lnTo>
                  <a:lnTo>
                    <a:pt x="80575" y="687"/>
                  </a:lnTo>
                  <a:lnTo>
                    <a:pt x="76929" y="5824"/>
                  </a:lnTo>
                  <a:lnTo>
                    <a:pt x="71797" y="35412"/>
                  </a:lnTo>
                  <a:lnTo>
                    <a:pt x="70062" y="92920"/>
                  </a:lnTo>
                  <a:lnTo>
                    <a:pt x="69763" y="143366"/>
                  </a:lnTo>
                  <a:lnTo>
                    <a:pt x="69673" y="195358"/>
                  </a:lnTo>
                  <a:lnTo>
                    <a:pt x="78050" y="258092"/>
                  </a:lnTo>
                  <a:lnTo>
                    <a:pt x="87850" y="309999"/>
                  </a:lnTo>
                  <a:lnTo>
                    <a:pt x="90694" y="324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46420" y="690477"/>
              <a:ext cx="176088" cy="162713"/>
            </a:xfrm>
            <a:custGeom>
              <a:avLst/>
              <a:gdLst/>
              <a:ahLst/>
              <a:cxnLst/>
              <a:rect l="0" t="0" r="0" b="0"/>
              <a:pathLst>
                <a:path w="176088" h="162713">
                  <a:moveTo>
                    <a:pt x="133974" y="67574"/>
                  </a:moveTo>
                  <a:lnTo>
                    <a:pt x="119401" y="24883"/>
                  </a:lnTo>
                  <a:lnTo>
                    <a:pt x="113730" y="14547"/>
                  </a:lnTo>
                  <a:lnTo>
                    <a:pt x="105270" y="7656"/>
                  </a:lnTo>
                  <a:lnTo>
                    <a:pt x="83392" y="0"/>
                  </a:lnTo>
                  <a:lnTo>
                    <a:pt x="58070" y="2836"/>
                  </a:lnTo>
                  <a:lnTo>
                    <a:pt x="44767" y="6868"/>
                  </a:lnTo>
                  <a:lnTo>
                    <a:pt x="26865" y="20707"/>
                  </a:lnTo>
                  <a:lnTo>
                    <a:pt x="15010" y="39725"/>
                  </a:lnTo>
                  <a:lnTo>
                    <a:pt x="2929" y="76740"/>
                  </a:lnTo>
                  <a:lnTo>
                    <a:pt x="0" y="116174"/>
                  </a:lnTo>
                  <a:lnTo>
                    <a:pt x="3460" y="139477"/>
                  </a:lnTo>
                  <a:lnTo>
                    <a:pt x="8360" y="148265"/>
                  </a:lnTo>
                  <a:lnTo>
                    <a:pt x="23163" y="161149"/>
                  </a:lnTo>
                  <a:lnTo>
                    <a:pt x="32024" y="162712"/>
                  </a:lnTo>
                  <a:lnTo>
                    <a:pt x="51228" y="158211"/>
                  </a:lnTo>
                  <a:lnTo>
                    <a:pt x="76181" y="142523"/>
                  </a:lnTo>
                  <a:lnTo>
                    <a:pt x="88011" y="123502"/>
                  </a:lnTo>
                  <a:lnTo>
                    <a:pt x="95998" y="99450"/>
                  </a:lnTo>
                  <a:lnTo>
                    <a:pt x="99548" y="73162"/>
                  </a:lnTo>
                  <a:lnTo>
                    <a:pt x="101665" y="68960"/>
                  </a:lnTo>
                  <a:lnTo>
                    <a:pt x="104246" y="70838"/>
                  </a:lnTo>
                  <a:lnTo>
                    <a:pt x="132653" y="125963"/>
                  </a:lnTo>
                  <a:lnTo>
                    <a:pt x="157803" y="152721"/>
                  </a:lnTo>
                  <a:lnTo>
                    <a:pt x="176087" y="162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30313" y="665883"/>
              <a:ext cx="171263" cy="206520"/>
            </a:xfrm>
            <a:custGeom>
              <a:avLst/>
              <a:gdLst/>
              <a:ahLst/>
              <a:cxnLst/>
              <a:rect l="0" t="0" r="0" b="0"/>
              <a:pathLst>
                <a:path w="171263" h="206520">
                  <a:moveTo>
                    <a:pt x="171262" y="50054"/>
                  </a:moveTo>
                  <a:lnTo>
                    <a:pt x="134175" y="15308"/>
                  </a:lnTo>
                  <a:lnTo>
                    <a:pt x="116175" y="6145"/>
                  </a:lnTo>
                  <a:lnTo>
                    <a:pt x="80720" y="0"/>
                  </a:lnTo>
                  <a:lnTo>
                    <a:pt x="60441" y="4801"/>
                  </a:lnTo>
                  <a:lnTo>
                    <a:pt x="28358" y="26947"/>
                  </a:lnTo>
                  <a:lnTo>
                    <a:pt x="12197" y="52566"/>
                  </a:lnTo>
                  <a:lnTo>
                    <a:pt x="0" y="87973"/>
                  </a:lnTo>
                  <a:lnTo>
                    <a:pt x="155" y="128100"/>
                  </a:lnTo>
                  <a:lnTo>
                    <a:pt x="13199" y="164036"/>
                  </a:lnTo>
                  <a:lnTo>
                    <a:pt x="31881" y="191321"/>
                  </a:lnTo>
                  <a:lnTo>
                    <a:pt x="51603" y="200577"/>
                  </a:lnTo>
                  <a:lnTo>
                    <a:pt x="107981" y="206519"/>
                  </a:lnTo>
                  <a:lnTo>
                    <a:pt x="128709" y="204212"/>
                  </a:lnTo>
                  <a:lnTo>
                    <a:pt x="150205" y="197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96331" y="74752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48931"/>
                  </a:lnTo>
                  <a:lnTo>
                    <a:pt x="7236" y="11159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54218" y="642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98061" y="705409"/>
              <a:ext cx="129898" cy="149129"/>
            </a:xfrm>
            <a:custGeom>
              <a:avLst/>
              <a:gdLst/>
              <a:ahLst/>
              <a:cxnLst/>
              <a:rect l="0" t="0" r="0" b="0"/>
              <a:pathLst>
                <a:path w="129898" h="149129">
                  <a:moveTo>
                    <a:pt x="3555" y="63171"/>
                  </a:moveTo>
                  <a:lnTo>
                    <a:pt x="28749" y="124281"/>
                  </a:lnTo>
                  <a:lnTo>
                    <a:pt x="37370" y="146483"/>
                  </a:lnTo>
                  <a:lnTo>
                    <a:pt x="40136" y="149128"/>
                  </a:lnTo>
                  <a:lnTo>
                    <a:pt x="41980" y="146212"/>
                  </a:lnTo>
                  <a:lnTo>
                    <a:pt x="43209" y="139589"/>
                  </a:lnTo>
                  <a:lnTo>
                    <a:pt x="38338" y="122871"/>
                  </a:lnTo>
                  <a:lnTo>
                    <a:pt x="6031" y="62866"/>
                  </a:lnTo>
                  <a:lnTo>
                    <a:pt x="1697" y="52439"/>
                  </a:lnTo>
                  <a:lnTo>
                    <a:pt x="0" y="31495"/>
                  </a:lnTo>
                  <a:lnTo>
                    <a:pt x="1185" y="20997"/>
                  </a:lnTo>
                  <a:lnTo>
                    <a:pt x="6654" y="13998"/>
                  </a:lnTo>
                  <a:lnTo>
                    <a:pt x="25210" y="6221"/>
                  </a:lnTo>
                  <a:lnTo>
                    <a:pt x="75250" y="1229"/>
                  </a:lnTo>
                  <a:lnTo>
                    <a:pt x="1298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95222" y="718864"/>
              <a:ext cx="132779" cy="139201"/>
            </a:xfrm>
            <a:custGeom>
              <a:avLst/>
              <a:gdLst/>
              <a:ahLst/>
              <a:cxnLst/>
              <a:rect l="0" t="0" r="0" b="0"/>
              <a:pathLst>
                <a:path w="132779" h="139201">
                  <a:moveTo>
                    <a:pt x="101193" y="18130"/>
                  </a:moveTo>
                  <a:lnTo>
                    <a:pt x="90014" y="6952"/>
                  </a:lnTo>
                  <a:lnTo>
                    <a:pt x="72048" y="1464"/>
                  </a:lnTo>
                  <a:lnTo>
                    <a:pt x="60706" y="0"/>
                  </a:lnTo>
                  <a:lnTo>
                    <a:pt x="41864" y="4613"/>
                  </a:lnTo>
                  <a:lnTo>
                    <a:pt x="10704" y="26639"/>
                  </a:lnTo>
                  <a:lnTo>
                    <a:pt x="2484" y="46088"/>
                  </a:lnTo>
                  <a:lnTo>
                    <a:pt x="0" y="70330"/>
                  </a:lnTo>
                  <a:lnTo>
                    <a:pt x="2796" y="96702"/>
                  </a:lnTo>
                  <a:lnTo>
                    <a:pt x="11058" y="117782"/>
                  </a:lnTo>
                  <a:lnTo>
                    <a:pt x="16536" y="126679"/>
                  </a:lnTo>
                  <a:lnTo>
                    <a:pt x="24868" y="132610"/>
                  </a:lnTo>
                  <a:lnTo>
                    <a:pt x="46603" y="139200"/>
                  </a:lnTo>
                  <a:lnTo>
                    <a:pt x="79559" y="137321"/>
                  </a:lnTo>
                  <a:lnTo>
                    <a:pt x="97817" y="129206"/>
                  </a:lnTo>
                  <a:lnTo>
                    <a:pt x="132778" y="102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12228" y="558010"/>
              <a:ext cx="294799" cy="347441"/>
            </a:xfrm>
            <a:custGeom>
              <a:avLst/>
              <a:gdLst/>
              <a:ahLst/>
              <a:cxnLst/>
              <a:rect l="0" t="0" r="0" b="0"/>
              <a:pathLst>
                <a:path w="294799" h="347441">
                  <a:moveTo>
                    <a:pt x="0" y="0"/>
                  </a:moveTo>
                  <a:lnTo>
                    <a:pt x="5588" y="62093"/>
                  </a:lnTo>
                  <a:lnTo>
                    <a:pt x="10722" y="121883"/>
                  </a:lnTo>
                  <a:lnTo>
                    <a:pt x="17475" y="171554"/>
                  </a:lnTo>
                  <a:lnTo>
                    <a:pt x="23469" y="230852"/>
                  </a:lnTo>
                  <a:lnTo>
                    <a:pt x="36583" y="286290"/>
                  </a:lnTo>
                  <a:lnTo>
                    <a:pt x="36087" y="285617"/>
                  </a:lnTo>
                  <a:lnTo>
                    <a:pt x="34586" y="281658"/>
                  </a:lnTo>
                  <a:lnTo>
                    <a:pt x="38064" y="259319"/>
                  </a:lnTo>
                  <a:lnTo>
                    <a:pt x="52093" y="236062"/>
                  </a:lnTo>
                  <a:lnTo>
                    <a:pt x="70726" y="227749"/>
                  </a:lnTo>
                  <a:lnTo>
                    <a:pt x="120815" y="222412"/>
                  </a:lnTo>
                  <a:lnTo>
                    <a:pt x="174600" y="220188"/>
                  </a:lnTo>
                  <a:lnTo>
                    <a:pt x="198093" y="215624"/>
                  </a:lnTo>
                  <a:lnTo>
                    <a:pt x="206931" y="210430"/>
                  </a:lnTo>
                  <a:lnTo>
                    <a:pt x="219872" y="195300"/>
                  </a:lnTo>
                  <a:lnTo>
                    <a:pt x="221450" y="187522"/>
                  </a:lnTo>
                  <a:lnTo>
                    <a:pt x="220163" y="179997"/>
                  </a:lnTo>
                  <a:lnTo>
                    <a:pt x="211324" y="164226"/>
                  </a:lnTo>
                  <a:lnTo>
                    <a:pt x="195697" y="145519"/>
                  </a:lnTo>
                  <a:lnTo>
                    <a:pt x="185447" y="140296"/>
                  </a:lnTo>
                  <a:lnTo>
                    <a:pt x="161579" y="137613"/>
                  </a:lnTo>
                  <a:lnTo>
                    <a:pt x="138494" y="143440"/>
                  </a:lnTo>
                  <a:lnTo>
                    <a:pt x="108885" y="159874"/>
                  </a:lnTo>
                  <a:lnTo>
                    <a:pt x="100666" y="166244"/>
                  </a:lnTo>
                  <a:lnTo>
                    <a:pt x="91534" y="185800"/>
                  </a:lnTo>
                  <a:lnTo>
                    <a:pt x="88645" y="208920"/>
                  </a:lnTo>
                  <a:lnTo>
                    <a:pt x="99310" y="262995"/>
                  </a:lnTo>
                  <a:lnTo>
                    <a:pt x="114693" y="294733"/>
                  </a:lnTo>
                  <a:lnTo>
                    <a:pt x="139658" y="320775"/>
                  </a:lnTo>
                  <a:lnTo>
                    <a:pt x="169282" y="337720"/>
                  </a:lnTo>
                  <a:lnTo>
                    <a:pt x="219138" y="345520"/>
                  </a:lnTo>
                  <a:lnTo>
                    <a:pt x="267808" y="347061"/>
                  </a:lnTo>
                  <a:lnTo>
                    <a:pt x="29479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992886" y="947564"/>
            <a:ext cx="4516784" cy="863338"/>
            <a:chOff x="992886" y="947564"/>
            <a:chExt cx="4516784" cy="863338"/>
          </a:xfrm>
        </p:grpSpPr>
        <p:sp>
          <p:nvSpPr>
            <p:cNvPr id="43" name="Freeform 42"/>
            <p:cNvSpPr/>
            <p:nvPr/>
          </p:nvSpPr>
          <p:spPr>
            <a:xfrm>
              <a:off x="992886" y="947564"/>
              <a:ext cx="196835" cy="558012"/>
            </a:xfrm>
            <a:custGeom>
              <a:avLst/>
              <a:gdLst/>
              <a:ahLst/>
              <a:cxnLst/>
              <a:rect l="0" t="0" r="0" b="0"/>
              <a:pathLst>
                <a:path w="196835" h="558012">
                  <a:moveTo>
                    <a:pt x="196834" y="0"/>
                  </a:moveTo>
                  <a:lnTo>
                    <a:pt x="152871" y="20244"/>
                  </a:lnTo>
                  <a:lnTo>
                    <a:pt x="101834" y="67570"/>
                  </a:lnTo>
                  <a:lnTo>
                    <a:pt x="65504" y="120192"/>
                  </a:lnTo>
                  <a:lnTo>
                    <a:pt x="27126" y="179908"/>
                  </a:lnTo>
                  <a:lnTo>
                    <a:pt x="11276" y="235752"/>
                  </a:lnTo>
                  <a:lnTo>
                    <a:pt x="0" y="289244"/>
                  </a:lnTo>
                  <a:lnTo>
                    <a:pt x="862" y="332147"/>
                  </a:lnTo>
                  <a:lnTo>
                    <a:pt x="14876" y="388927"/>
                  </a:lnTo>
                  <a:lnTo>
                    <a:pt x="26197" y="419784"/>
                  </a:lnTo>
                  <a:lnTo>
                    <a:pt x="62442" y="481831"/>
                  </a:lnTo>
                  <a:lnTo>
                    <a:pt x="99707" y="517486"/>
                  </a:lnTo>
                  <a:lnTo>
                    <a:pt x="156502" y="551057"/>
                  </a:lnTo>
                  <a:lnTo>
                    <a:pt x="175777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43945" y="1081643"/>
              <a:ext cx="204432" cy="411856"/>
            </a:xfrm>
            <a:custGeom>
              <a:avLst/>
              <a:gdLst/>
              <a:ahLst/>
              <a:cxnLst/>
              <a:rect l="0" t="0" r="0" b="0"/>
              <a:pathLst>
                <a:path w="204432" h="411856">
                  <a:moveTo>
                    <a:pt x="40531" y="160719"/>
                  </a:moveTo>
                  <a:lnTo>
                    <a:pt x="48864" y="209650"/>
                  </a:lnTo>
                  <a:lnTo>
                    <a:pt x="53529" y="260615"/>
                  </a:lnTo>
                  <a:lnTo>
                    <a:pt x="59200" y="313930"/>
                  </a:lnTo>
                  <a:lnTo>
                    <a:pt x="66706" y="368278"/>
                  </a:lnTo>
                  <a:lnTo>
                    <a:pt x="70513" y="407572"/>
                  </a:lnTo>
                  <a:lnTo>
                    <a:pt x="69878" y="411855"/>
                  </a:lnTo>
                  <a:lnTo>
                    <a:pt x="68285" y="410032"/>
                  </a:lnTo>
                  <a:lnTo>
                    <a:pt x="46829" y="354987"/>
                  </a:lnTo>
                  <a:lnTo>
                    <a:pt x="30554" y="302818"/>
                  </a:lnTo>
                  <a:lnTo>
                    <a:pt x="16074" y="248060"/>
                  </a:lnTo>
                  <a:lnTo>
                    <a:pt x="5469" y="197516"/>
                  </a:lnTo>
                  <a:lnTo>
                    <a:pt x="507" y="143676"/>
                  </a:lnTo>
                  <a:lnTo>
                    <a:pt x="0" y="81487"/>
                  </a:lnTo>
                  <a:lnTo>
                    <a:pt x="8115" y="40667"/>
                  </a:lnTo>
                  <a:lnTo>
                    <a:pt x="18715" y="21185"/>
                  </a:lnTo>
                  <a:lnTo>
                    <a:pt x="34345" y="7847"/>
                  </a:lnTo>
                  <a:lnTo>
                    <a:pt x="43426" y="2652"/>
                  </a:lnTo>
                  <a:lnTo>
                    <a:pt x="62875" y="0"/>
                  </a:lnTo>
                  <a:lnTo>
                    <a:pt x="83217" y="3891"/>
                  </a:lnTo>
                  <a:lnTo>
                    <a:pt x="113230" y="19235"/>
                  </a:lnTo>
                  <a:lnTo>
                    <a:pt x="173929" y="67560"/>
                  </a:lnTo>
                  <a:lnTo>
                    <a:pt x="191846" y="87730"/>
                  </a:lnTo>
                  <a:lnTo>
                    <a:pt x="201369" y="111512"/>
                  </a:lnTo>
                  <a:lnTo>
                    <a:pt x="204431" y="136510"/>
                  </a:lnTo>
                  <a:lnTo>
                    <a:pt x="201893" y="159318"/>
                  </a:lnTo>
                  <a:lnTo>
                    <a:pt x="193746" y="178034"/>
                  </a:lnTo>
                  <a:lnTo>
                    <a:pt x="169452" y="209113"/>
                  </a:lnTo>
                  <a:lnTo>
                    <a:pt x="143461" y="230690"/>
                  </a:lnTo>
                  <a:lnTo>
                    <a:pt x="82645" y="255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21347" y="1313968"/>
              <a:ext cx="168457" cy="188685"/>
            </a:xfrm>
            <a:custGeom>
              <a:avLst/>
              <a:gdLst/>
              <a:ahLst/>
              <a:cxnLst/>
              <a:rect l="0" t="0" r="0" b="0"/>
              <a:pathLst>
                <a:path w="168457" h="188685">
                  <a:moveTo>
                    <a:pt x="0" y="107379"/>
                  </a:moveTo>
                  <a:lnTo>
                    <a:pt x="27556" y="100143"/>
                  </a:lnTo>
                  <a:lnTo>
                    <a:pt x="83778" y="94381"/>
                  </a:lnTo>
                  <a:lnTo>
                    <a:pt x="123089" y="82471"/>
                  </a:lnTo>
                  <a:lnTo>
                    <a:pt x="162224" y="57485"/>
                  </a:lnTo>
                  <a:lnTo>
                    <a:pt x="166641" y="48380"/>
                  </a:lnTo>
                  <a:lnTo>
                    <a:pt x="168429" y="25785"/>
                  </a:lnTo>
                  <a:lnTo>
                    <a:pt x="164928" y="16718"/>
                  </a:lnTo>
                  <a:lnTo>
                    <a:pt x="151680" y="3524"/>
                  </a:lnTo>
                  <a:lnTo>
                    <a:pt x="127855" y="0"/>
                  </a:lnTo>
                  <a:lnTo>
                    <a:pt x="101278" y="3503"/>
                  </a:lnTo>
                  <a:lnTo>
                    <a:pt x="51883" y="31280"/>
                  </a:lnTo>
                  <a:lnTo>
                    <a:pt x="26421" y="62734"/>
                  </a:lnTo>
                  <a:lnTo>
                    <a:pt x="17592" y="88317"/>
                  </a:lnTo>
                  <a:lnTo>
                    <a:pt x="14837" y="114114"/>
                  </a:lnTo>
                  <a:lnTo>
                    <a:pt x="17513" y="137278"/>
                  </a:lnTo>
                  <a:lnTo>
                    <a:pt x="25721" y="156152"/>
                  </a:lnTo>
                  <a:lnTo>
                    <a:pt x="31185" y="164461"/>
                  </a:lnTo>
                  <a:lnTo>
                    <a:pt x="46615" y="176812"/>
                  </a:lnTo>
                  <a:lnTo>
                    <a:pt x="55643" y="181744"/>
                  </a:lnTo>
                  <a:lnTo>
                    <a:pt x="96295" y="188684"/>
                  </a:lnTo>
                  <a:lnTo>
                    <a:pt x="150504" y="182889"/>
                  </a:lnTo>
                  <a:lnTo>
                    <a:pt x="168456" y="181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74031" y="1342323"/>
              <a:ext cx="126343" cy="176229"/>
            </a:xfrm>
            <a:custGeom>
              <a:avLst/>
              <a:gdLst/>
              <a:ahLst/>
              <a:cxnLst/>
              <a:rect l="0" t="0" r="0" b="0"/>
              <a:pathLst>
                <a:path w="126343" h="176229">
                  <a:moveTo>
                    <a:pt x="0" y="68495"/>
                  </a:moveTo>
                  <a:lnTo>
                    <a:pt x="28681" y="122370"/>
                  </a:lnTo>
                  <a:lnTo>
                    <a:pt x="56296" y="176228"/>
                  </a:lnTo>
                  <a:lnTo>
                    <a:pt x="55046" y="166289"/>
                  </a:lnTo>
                  <a:lnTo>
                    <a:pt x="29134" y="109952"/>
                  </a:lnTo>
                  <a:lnTo>
                    <a:pt x="17861" y="78829"/>
                  </a:lnTo>
                  <a:lnTo>
                    <a:pt x="18290" y="41791"/>
                  </a:lnTo>
                  <a:lnTo>
                    <a:pt x="26066" y="21142"/>
                  </a:lnTo>
                  <a:lnTo>
                    <a:pt x="31415" y="12360"/>
                  </a:lnTo>
                  <a:lnTo>
                    <a:pt x="40830" y="6505"/>
                  </a:lnTo>
                  <a:lnTo>
                    <a:pt x="66890" y="0"/>
                  </a:lnTo>
                  <a:lnTo>
                    <a:pt x="126342" y="5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05658" y="1389761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42692"/>
                  </a:lnTo>
                  <a:lnTo>
                    <a:pt x="18211" y="10533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16186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42528" y="1352115"/>
              <a:ext cx="379027" cy="175868"/>
            </a:xfrm>
            <a:custGeom>
              <a:avLst/>
              <a:gdLst/>
              <a:ahLst/>
              <a:cxnLst/>
              <a:rect l="0" t="0" r="0" b="0"/>
              <a:pathLst>
                <a:path w="379027" h="175868">
                  <a:moveTo>
                    <a:pt x="0" y="79760"/>
                  </a:moveTo>
                  <a:lnTo>
                    <a:pt x="11453" y="133905"/>
                  </a:lnTo>
                  <a:lnTo>
                    <a:pt x="14654" y="147442"/>
                  </a:lnTo>
                  <a:lnTo>
                    <a:pt x="16789" y="149448"/>
                  </a:lnTo>
                  <a:lnTo>
                    <a:pt x="20495" y="95393"/>
                  </a:lnTo>
                  <a:lnTo>
                    <a:pt x="23286" y="43117"/>
                  </a:lnTo>
                  <a:lnTo>
                    <a:pt x="32186" y="24090"/>
                  </a:lnTo>
                  <a:lnTo>
                    <a:pt x="37835" y="20420"/>
                  </a:lnTo>
                  <a:lnTo>
                    <a:pt x="43941" y="20313"/>
                  </a:lnTo>
                  <a:lnTo>
                    <a:pt x="56964" y="26433"/>
                  </a:lnTo>
                  <a:lnTo>
                    <a:pt x="70551" y="36952"/>
                  </a:lnTo>
                  <a:lnTo>
                    <a:pt x="112336" y="94628"/>
                  </a:lnTo>
                  <a:lnTo>
                    <a:pt x="118174" y="96691"/>
                  </a:lnTo>
                  <a:lnTo>
                    <a:pt x="123237" y="94557"/>
                  </a:lnTo>
                  <a:lnTo>
                    <a:pt x="131981" y="82827"/>
                  </a:lnTo>
                  <a:lnTo>
                    <a:pt x="156316" y="42253"/>
                  </a:lnTo>
                  <a:lnTo>
                    <a:pt x="163872" y="38378"/>
                  </a:lnTo>
                  <a:lnTo>
                    <a:pt x="181627" y="37191"/>
                  </a:lnTo>
                  <a:lnTo>
                    <a:pt x="198096" y="43683"/>
                  </a:lnTo>
                  <a:lnTo>
                    <a:pt x="205764" y="48690"/>
                  </a:lnTo>
                  <a:lnTo>
                    <a:pt x="217403" y="63612"/>
                  </a:lnTo>
                  <a:lnTo>
                    <a:pt x="241831" y="122305"/>
                  </a:lnTo>
                  <a:lnTo>
                    <a:pt x="257321" y="167555"/>
                  </a:lnTo>
                  <a:lnTo>
                    <a:pt x="255525" y="162064"/>
                  </a:lnTo>
                  <a:lnTo>
                    <a:pt x="256917" y="156856"/>
                  </a:lnTo>
                  <a:lnTo>
                    <a:pt x="293191" y="95120"/>
                  </a:lnTo>
                  <a:lnTo>
                    <a:pt x="318498" y="73133"/>
                  </a:lnTo>
                  <a:lnTo>
                    <a:pt x="356152" y="50808"/>
                  </a:lnTo>
                  <a:lnTo>
                    <a:pt x="368080" y="34137"/>
                  </a:lnTo>
                  <a:lnTo>
                    <a:pt x="369389" y="25948"/>
                  </a:lnTo>
                  <a:lnTo>
                    <a:pt x="367922" y="18149"/>
                  </a:lnTo>
                  <a:lnTo>
                    <a:pt x="364604" y="10610"/>
                  </a:lnTo>
                  <a:lnTo>
                    <a:pt x="357713" y="5584"/>
                  </a:lnTo>
                  <a:lnTo>
                    <a:pt x="337578" y="0"/>
                  </a:lnTo>
                  <a:lnTo>
                    <a:pt x="316151" y="3757"/>
                  </a:lnTo>
                  <a:lnTo>
                    <a:pt x="287477" y="19026"/>
                  </a:lnTo>
                  <a:lnTo>
                    <a:pt x="272827" y="32880"/>
                  </a:lnTo>
                  <a:lnTo>
                    <a:pt x="262416" y="50736"/>
                  </a:lnTo>
                  <a:lnTo>
                    <a:pt x="255568" y="86108"/>
                  </a:lnTo>
                  <a:lnTo>
                    <a:pt x="264717" y="126225"/>
                  </a:lnTo>
                  <a:lnTo>
                    <a:pt x="279089" y="147594"/>
                  </a:lnTo>
                  <a:lnTo>
                    <a:pt x="297175" y="163721"/>
                  </a:lnTo>
                  <a:lnTo>
                    <a:pt x="316911" y="174788"/>
                  </a:lnTo>
                  <a:lnTo>
                    <a:pt x="327088" y="175867"/>
                  </a:lnTo>
                  <a:lnTo>
                    <a:pt x="379026" y="163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26856" y="1147606"/>
              <a:ext cx="10512" cy="368498"/>
            </a:xfrm>
            <a:custGeom>
              <a:avLst/>
              <a:gdLst/>
              <a:ahLst/>
              <a:cxnLst/>
              <a:rect l="0" t="0" r="0" b="0"/>
              <a:pathLst>
                <a:path w="10512" h="368498">
                  <a:moveTo>
                    <a:pt x="10511" y="0"/>
                  </a:moveTo>
                  <a:lnTo>
                    <a:pt x="3276" y="27556"/>
                  </a:lnTo>
                  <a:lnTo>
                    <a:pt x="633" y="90018"/>
                  </a:lnTo>
                  <a:lnTo>
                    <a:pt x="176" y="142875"/>
                  </a:lnTo>
                  <a:lnTo>
                    <a:pt x="40" y="194411"/>
                  </a:lnTo>
                  <a:lnTo>
                    <a:pt x="0" y="254135"/>
                  </a:lnTo>
                  <a:lnTo>
                    <a:pt x="3107" y="306926"/>
                  </a:lnTo>
                  <a:lnTo>
                    <a:pt x="1051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21554" y="129500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19"/>
                  </a:lnTo>
                  <a:lnTo>
                    <a:pt x="107332" y="9552"/>
                  </a:lnTo>
                  <a:lnTo>
                    <a:pt x="44001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18793" y="1352167"/>
              <a:ext cx="140357" cy="149045"/>
            </a:xfrm>
            <a:custGeom>
              <a:avLst/>
              <a:gdLst/>
              <a:ahLst/>
              <a:cxnLst/>
              <a:rect l="0" t="0" r="0" b="0"/>
              <a:pathLst>
                <a:path w="140357" h="149045">
                  <a:moveTo>
                    <a:pt x="2803" y="69180"/>
                  </a:moveTo>
                  <a:lnTo>
                    <a:pt x="40281" y="77513"/>
                  </a:lnTo>
                  <a:lnTo>
                    <a:pt x="75128" y="75938"/>
                  </a:lnTo>
                  <a:lnTo>
                    <a:pt x="96949" y="69844"/>
                  </a:lnTo>
                  <a:lnTo>
                    <a:pt x="118345" y="59336"/>
                  </a:lnTo>
                  <a:lnTo>
                    <a:pt x="133314" y="43748"/>
                  </a:lnTo>
                  <a:lnTo>
                    <a:pt x="138943" y="34678"/>
                  </a:lnTo>
                  <a:lnTo>
                    <a:pt x="140356" y="26291"/>
                  </a:lnTo>
                  <a:lnTo>
                    <a:pt x="138959" y="18361"/>
                  </a:lnTo>
                  <a:lnTo>
                    <a:pt x="135687" y="10734"/>
                  </a:lnTo>
                  <a:lnTo>
                    <a:pt x="128827" y="5649"/>
                  </a:lnTo>
                  <a:lnTo>
                    <a:pt x="108726" y="0"/>
                  </a:lnTo>
                  <a:lnTo>
                    <a:pt x="65513" y="2409"/>
                  </a:lnTo>
                  <a:lnTo>
                    <a:pt x="41982" y="10648"/>
                  </a:lnTo>
                  <a:lnTo>
                    <a:pt x="32432" y="16120"/>
                  </a:lnTo>
                  <a:lnTo>
                    <a:pt x="18701" y="34679"/>
                  </a:lnTo>
                  <a:lnTo>
                    <a:pt x="354" y="79132"/>
                  </a:lnTo>
                  <a:lnTo>
                    <a:pt x="0" y="89853"/>
                  </a:lnTo>
                  <a:lnTo>
                    <a:pt x="5846" y="111123"/>
                  </a:lnTo>
                  <a:lnTo>
                    <a:pt x="22292" y="137239"/>
                  </a:lnTo>
                  <a:lnTo>
                    <a:pt x="41490" y="146222"/>
                  </a:lnTo>
                  <a:lnTo>
                    <a:pt x="64451" y="149044"/>
                  </a:lnTo>
                  <a:lnTo>
                    <a:pt x="104667" y="144444"/>
                  </a:lnTo>
                  <a:lnTo>
                    <a:pt x="129145" y="142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28502" y="1347647"/>
              <a:ext cx="130006" cy="155738"/>
            </a:xfrm>
            <a:custGeom>
              <a:avLst/>
              <a:gdLst/>
              <a:ahLst/>
              <a:cxnLst/>
              <a:rect l="0" t="0" r="0" b="0"/>
              <a:pathLst>
                <a:path w="130006" h="155738">
                  <a:moveTo>
                    <a:pt x="3663" y="84228"/>
                  </a:moveTo>
                  <a:lnTo>
                    <a:pt x="22791" y="136933"/>
                  </a:lnTo>
                  <a:lnTo>
                    <a:pt x="35587" y="155737"/>
                  </a:lnTo>
                  <a:lnTo>
                    <a:pt x="34305" y="155297"/>
                  </a:lnTo>
                  <a:lnTo>
                    <a:pt x="26640" y="147400"/>
                  </a:lnTo>
                  <a:lnTo>
                    <a:pt x="10341" y="122053"/>
                  </a:lnTo>
                  <a:lnTo>
                    <a:pt x="1562" y="98310"/>
                  </a:lnTo>
                  <a:lnTo>
                    <a:pt x="0" y="75279"/>
                  </a:lnTo>
                  <a:lnTo>
                    <a:pt x="4375" y="54514"/>
                  </a:lnTo>
                  <a:lnTo>
                    <a:pt x="14118" y="37487"/>
                  </a:lnTo>
                  <a:lnTo>
                    <a:pt x="32486" y="25240"/>
                  </a:lnTo>
                  <a:lnTo>
                    <a:pt x="93593" y="5230"/>
                  </a:lnTo>
                  <a:lnTo>
                    <a:pt x="1300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77349" y="1398687"/>
              <a:ext cx="141508" cy="177162"/>
            </a:xfrm>
            <a:custGeom>
              <a:avLst/>
              <a:gdLst/>
              <a:ahLst/>
              <a:cxnLst/>
              <a:rect l="0" t="0" r="0" b="0"/>
              <a:pathLst>
                <a:path w="141508" h="177162">
                  <a:moveTo>
                    <a:pt x="102298" y="12131"/>
                  </a:moveTo>
                  <a:lnTo>
                    <a:pt x="91120" y="953"/>
                  </a:lnTo>
                  <a:lnTo>
                    <a:pt x="84318" y="0"/>
                  </a:lnTo>
                  <a:lnTo>
                    <a:pt x="67401" y="5180"/>
                  </a:lnTo>
                  <a:lnTo>
                    <a:pt x="51304" y="18400"/>
                  </a:lnTo>
                  <a:lnTo>
                    <a:pt x="10806" y="67519"/>
                  </a:lnTo>
                  <a:lnTo>
                    <a:pt x="3143" y="88221"/>
                  </a:lnTo>
                  <a:lnTo>
                    <a:pt x="0" y="125013"/>
                  </a:lnTo>
                  <a:lnTo>
                    <a:pt x="3410" y="147699"/>
                  </a:lnTo>
                  <a:lnTo>
                    <a:pt x="8296" y="156322"/>
                  </a:lnTo>
                  <a:lnTo>
                    <a:pt x="23085" y="169023"/>
                  </a:lnTo>
                  <a:lnTo>
                    <a:pt x="44476" y="175447"/>
                  </a:lnTo>
                  <a:lnTo>
                    <a:pt x="56731" y="177161"/>
                  </a:lnTo>
                  <a:lnTo>
                    <a:pt x="79706" y="172825"/>
                  </a:lnTo>
                  <a:lnTo>
                    <a:pt x="109253" y="157230"/>
                  </a:lnTo>
                  <a:lnTo>
                    <a:pt x="124106" y="143300"/>
                  </a:lnTo>
                  <a:lnTo>
                    <a:pt x="134608" y="125411"/>
                  </a:lnTo>
                  <a:lnTo>
                    <a:pt x="141507" y="90019"/>
                  </a:lnTo>
                  <a:lnTo>
                    <a:pt x="137962" y="55486"/>
                  </a:lnTo>
                  <a:lnTo>
                    <a:pt x="129458" y="39979"/>
                  </a:lnTo>
                  <a:lnTo>
                    <a:pt x="112827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89805" y="1206576"/>
              <a:ext cx="131999" cy="341114"/>
            </a:xfrm>
            <a:custGeom>
              <a:avLst/>
              <a:gdLst/>
              <a:ahLst/>
              <a:cxnLst/>
              <a:rect l="0" t="0" r="0" b="0"/>
              <a:pathLst>
                <a:path w="131999" h="341114">
                  <a:moveTo>
                    <a:pt x="58298" y="341113"/>
                  </a:moveTo>
                  <a:lnTo>
                    <a:pt x="43644" y="282496"/>
                  </a:lnTo>
                  <a:lnTo>
                    <a:pt x="30101" y="229492"/>
                  </a:lnTo>
                  <a:lnTo>
                    <a:pt x="12659" y="167620"/>
                  </a:lnTo>
                  <a:lnTo>
                    <a:pt x="5869" y="106628"/>
                  </a:lnTo>
                  <a:lnTo>
                    <a:pt x="0" y="69645"/>
                  </a:lnTo>
                  <a:lnTo>
                    <a:pt x="10269" y="15028"/>
                  </a:lnTo>
                  <a:lnTo>
                    <a:pt x="16920" y="7910"/>
                  </a:lnTo>
                  <a:lnTo>
                    <a:pt x="36789" y="0"/>
                  </a:lnTo>
                  <a:lnTo>
                    <a:pt x="74282" y="1136"/>
                  </a:lnTo>
                  <a:lnTo>
                    <a:pt x="131998" y="14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42818" y="141081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9065"/>
                  </a:lnTo>
                  <a:lnTo>
                    <a:pt x="46307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18507" y="1386427"/>
              <a:ext cx="187608" cy="189926"/>
            </a:xfrm>
            <a:custGeom>
              <a:avLst/>
              <a:gdLst/>
              <a:ahLst/>
              <a:cxnLst/>
              <a:rect l="0" t="0" r="0" b="0"/>
              <a:pathLst>
                <a:path w="187608" h="189926">
                  <a:moveTo>
                    <a:pt x="134964" y="55977"/>
                  </a:moveTo>
                  <a:lnTo>
                    <a:pt x="105656" y="17603"/>
                  </a:lnTo>
                  <a:lnTo>
                    <a:pt x="79877" y="1973"/>
                  </a:lnTo>
                  <a:lnTo>
                    <a:pt x="60178" y="0"/>
                  </a:lnTo>
                  <a:lnTo>
                    <a:pt x="50012" y="1111"/>
                  </a:lnTo>
                  <a:lnTo>
                    <a:pt x="32477" y="11705"/>
                  </a:lnTo>
                  <a:lnTo>
                    <a:pt x="18055" y="28112"/>
                  </a:lnTo>
                  <a:lnTo>
                    <a:pt x="7745" y="47102"/>
                  </a:lnTo>
                  <a:lnTo>
                    <a:pt x="0" y="96294"/>
                  </a:lnTo>
                  <a:lnTo>
                    <a:pt x="998" y="136033"/>
                  </a:lnTo>
                  <a:lnTo>
                    <a:pt x="15072" y="169384"/>
                  </a:lnTo>
                  <a:lnTo>
                    <a:pt x="27476" y="186709"/>
                  </a:lnTo>
                  <a:lnTo>
                    <a:pt x="35230" y="189925"/>
                  </a:lnTo>
                  <a:lnTo>
                    <a:pt x="43908" y="189729"/>
                  </a:lnTo>
                  <a:lnTo>
                    <a:pt x="61739" y="183273"/>
                  </a:lnTo>
                  <a:lnTo>
                    <a:pt x="77463" y="172604"/>
                  </a:lnTo>
                  <a:lnTo>
                    <a:pt x="89132" y="156944"/>
                  </a:lnTo>
                  <a:lnTo>
                    <a:pt x="106154" y="118295"/>
                  </a:lnTo>
                  <a:lnTo>
                    <a:pt x="107342" y="97712"/>
                  </a:lnTo>
                  <a:lnTo>
                    <a:pt x="106310" y="83884"/>
                  </a:lnTo>
                  <a:lnTo>
                    <a:pt x="107673" y="85110"/>
                  </a:lnTo>
                  <a:lnTo>
                    <a:pt x="127932" y="139643"/>
                  </a:lnTo>
                  <a:lnTo>
                    <a:pt x="133785" y="150359"/>
                  </a:lnTo>
                  <a:lnTo>
                    <a:pt x="149648" y="165385"/>
                  </a:lnTo>
                  <a:lnTo>
                    <a:pt x="172070" y="177301"/>
                  </a:lnTo>
                  <a:lnTo>
                    <a:pt x="187607" y="182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26042" y="1404680"/>
              <a:ext cx="132798" cy="191395"/>
            </a:xfrm>
            <a:custGeom>
              <a:avLst/>
              <a:gdLst/>
              <a:ahLst/>
              <a:cxnLst/>
              <a:rect l="0" t="0" r="0" b="0"/>
              <a:pathLst>
                <a:path w="132798" h="191395">
                  <a:moveTo>
                    <a:pt x="132797" y="27195"/>
                  </a:moveTo>
                  <a:lnTo>
                    <a:pt x="121619" y="10428"/>
                  </a:lnTo>
                  <a:lnTo>
                    <a:pt x="113647" y="5488"/>
                  </a:lnTo>
                  <a:lnTo>
                    <a:pt x="92310" y="0"/>
                  </a:lnTo>
                  <a:lnTo>
                    <a:pt x="59580" y="2500"/>
                  </a:lnTo>
                  <a:lnTo>
                    <a:pt x="41374" y="10760"/>
                  </a:lnTo>
                  <a:lnTo>
                    <a:pt x="25484" y="23400"/>
                  </a:lnTo>
                  <a:lnTo>
                    <a:pt x="10623" y="40716"/>
                  </a:lnTo>
                  <a:lnTo>
                    <a:pt x="2459" y="63230"/>
                  </a:lnTo>
                  <a:lnTo>
                    <a:pt x="0" y="90004"/>
                  </a:lnTo>
                  <a:lnTo>
                    <a:pt x="6362" y="134453"/>
                  </a:lnTo>
                  <a:lnTo>
                    <a:pt x="22545" y="164000"/>
                  </a:lnTo>
                  <a:lnTo>
                    <a:pt x="35443" y="180024"/>
                  </a:lnTo>
                  <a:lnTo>
                    <a:pt x="58333" y="188706"/>
                  </a:lnTo>
                  <a:lnTo>
                    <a:pt x="84494" y="191394"/>
                  </a:lnTo>
                  <a:lnTo>
                    <a:pt x="122269" y="185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43066" y="1495046"/>
              <a:ext cx="42116" cy="105286"/>
            </a:xfrm>
            <a:custGeom>
              <a:avLst/>
              <a:gdLst/>
              <a:ahLst/>
              <a:cxnLst/>
              <a:rect l="0" t="0" r="0" b="0"/>
              <a:pathLst>
                <a:path w="42116" h="105286">
                  <a:moveTo>
                    <a:pt x="0" y="0"/>
                  </a:moveTo>
                  <a:lnTo>
                    <a:pt x="15642" y="26386"/>
                  </a:lnTo>
                  <a:lnTo>
                    <a:pt x="34844" y="83312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53595" y="141081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37823" y="1421347"/>
              <a:ext cx="115815" cy="140575"/>
            </a:xfrm>
            <a:custGeom>
              <a:avLst/>
              <a:gdLst/>
              <a:ahLst/>
              <a:cxnLst/>
              <a:rect l="0" t="0" r="0" b="0"/>
              <a:pathLst>
                <a:path w="115815" h="140575">
                  <a:moveTo>
                    <a:pt x="0" y="42114"/>
                  </a:moveTo>
                  <a:lnTo>
                    <a:pt x="15642" y="60094"/>
                  </a:lnTo>
                  <a:lnTo>
                    <a:pt x="46843" y="116467"/>
                  </a:lnTo>
                  <a:lnTo>
                    <a:pt x="62363" y="140574"/>
                  </a:lnTo>
                  <a:lnTo>
                    <a:pt x="55393" y="128609"/>
                  </a:lnTo>
                  <a:lnTo>
                    <a:pt x="38505" y="83140"/>
                  </a:lnTo>
                  <a:lnTo>
                    <a:pt x="39225" y="46731"/>
                  </a:lnTo>
                  <a:lnTo>
                    <a:pt x="50189" y="26228"/>
                  </a:lnTo>
                  <a:lnTo>
                    <a:pt x="58026" y="17485"/>
                  </a:lnTo>
                  <a:lnTo>
                    <a:pt x="79212" y="777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52486" y="1445331"/>
              <a:ext cx="143307" cy="151892"/>
            </a:xfrm>
            <a:custGeom>
              <a:avLst/>
              <a:gdLst/>
              <a:ahLst/>
              <a:cxnLst/>
              <a:rect l="0" t="0" r="0" b="0"/>
              <a:pathLst>
                <a:path w="143307" h="151892">
                  <a:moveTo>
                    <a:pt x="101192" y="18130"/>
                  </a:moveTo>
                  <a:lnTo>
                    <a:pt x="90014" y="6951"/>
                  </a:lnTo>
                  <a:lnTo>
                    <a:pt x="72048" y="1463"/>
                  </a:lnTo>
                  <a:lnTo>
                    <a:pt x="60705" y="0"/>
                  </a:lnTo>
                  <a:lnTo>
                    <a:pt x="41864" y="4613"/>
                  </a:lnTo>
                  <a:lnTo>
                    <a:pt x="25691" y="15632"/>
                  </a:lnTo>
                  <a:lnTo>
                    <a:pt x="10704" y="32227"/>
                  </a:lnTo>
                  <a:lnTo>
                    <a:pt x="2484" y="54421"/>
                  </a:lnTo>
                  <a:lnTo>
                    <a:pt x="0" y="78713"/>
                  </a:lnTo>
                  <a:lnTo>
                    <a:pt x="2795" y="101208"/>
                  </a:lnTo>
                  <a:lnTo>
                    <a:pt x="11057" y="119784"/>
                  </a:lnTo>
                  <a:lnTo>
                    <a:pt x="16535" y="128013"/>
                  </a:lnTo>
                  <a:lnTo>
                    <a:pt x="31981" y="140276"/>
                  </a:lnTo>
                  <a:lnTo>
                    <a:pt x="51714" y="148456"/>
                  </a:lnTo>
                  <a:lnTo>
                    <a:pt x="87962" y="151891"/>
                  </a:lnTo>
                  <a:lnTo>
                    <a:pt x="143306" y="144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69492" y="1305533"/>
              <a:ext cx="189514" cy="368499"/>
            </a:xfrm>
            <a:custGeom>
              <a:avLst/>
              <a:gdLst/>
              <a:ahLst/>
              <a:cxnLst/>
              <a:rect l="0" t="0" r="0" b="0"/>
              <a:pathLst>
                <a:path w="189514" h="368499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59450"/>
                  </a:lnTo>
                  <a:lnTo>
                    <a:pt x="21330" y="218430"/>
                  </a:lnTo>
                  <a:lnTo>
                    <a:pt x="31666" y="269831"/>
                  </a:lnTo>
                  <a:lnTo>
                    <a:pt x="35149" y="285172"/>
                  </a:lnTo>
                  <a:lnTo>
                    <a:pt x="39810" y="293060"/>
                  </a:lnTo>
                  <a:lnTo>
                    <a:pt x="45257" y="295979"/>
                  </a:lnTo>
                  <a:lnTo>
                    <a:pt x="51228" y="295586"/>
                  </a:lnTo>
                  <a:lnTo>
                    <a:pt x="64102" y="285790"/>
                  </a:lnTo>
                  <a:lnTo>
                    <a:pt x="99558" y="250545"/>
                  </a:lnTo>
                  <a:lnTo>
                    <a:pt x="157178" y="215461"/>
                  </a:lnTo>
                  <a:lnTo>
                    <a:pt x="173582" y="197536"/>
                  </a:lnTo>
                  <a:lnTo>
                    <a:pt x="177723" y="186673"/>
                  </a:lnTo>
                  <a:lnTo>
                    <a:pt x="179203" y="162125"/>
                  </a:lnTo>
                  <a:lnTo>
                    <a:pt x="172842" y="141855"/>
                  </a:lnTo>
                  <a:lnTo>
                    <a:pt x="167870" y="133175"/>
                  </a:lnTo>
                  <a:lnTo>
                    <a:pt x="152988" y="120410"/>
                  </a:lnTo>
                  <a:lnTo>
                    <a:pt x="144106" y="115369"/>
                  </a:lnTo>
                  <a:lnTo>
                    <a:pt x="134675" y="114347"/>
                  </a:lnTo>
                  <a:lnTo>
                    <a:pt x="114837" y="119451"/>
                  </a:lnTo>
                  <a:lnTo>
                    <a:pt x="97442" y="132638"/>
                  </a:lnTo>
                  <a:lnTo>
                    <a:pt x="83082" y="150197"/>
                  </a:lnTo>
                  <a:lnTo>
                    <a:pt x="72800" y="169700"/>
                  </a:lnTo>
                  <a:lnTo>
                    <a:pt x="66024" y="211589"/>
                  </a:lnTo>
                  <a:lnTo>
                    <a:pt x="75194" y="255456"/>
                  </a:lnTo>
                  <a:lnTo>
                    <a:pt x="99254" y="302625"/>
                  </a:lnTo>
                  <a:lnTo>
                    <a:pt x="120785" y="328053"/>
                  </a:lnTo>
                  <a:lnTo>
                    <a:pt x="148872" y="349235"/>
                  </a:lnTo>
                  <a:lnTo>
                    <a:pt x="18951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85306" y="1263419"/>
              <a:ext cx="224364" cy="547483"/>
            </a:xfrm>
            <a:custGeom>
              <a:avLst/>
              <a:gdLst/>
              <a:ahLst/>
              <a:cxnLst/>
              <a:rect l="0" t="0" r="0" b="0"/>
              <a:pathLst>
                <a:path w="224364" h="547483">
                  <a:moveTo>
                    <a:pt x="0" y="0"/>
                  </a:moveTo>
                  <a:lnTo>
                    <a:pt x="29308" y="47439"/>
                  </a:lnTo>
                  <a:lnTo>
                    <a:pt x="84952" y="96688"/>
                  </a:lnTo>
                  <a:lnTo>
                    <a:pt x="138397" y="158097"/>
                  </a:lnTo>
                  <a:lnTo>
                    <a:pt x="185520" y="212049"/>
                  </a:lnTo>
                  <a:lnTo>
                    <a:pt x="212814" y="269787"/>
                  </a:lnTo>
                  <a:lnTo>
                    <a:pt x="224363" y="317933"/>
                  </a:lnTo>
                  <a:lnTo>
                    <a:pt x="218970" y="376187"/>
                  </a:lnTo>
                  <a:lnTo>
                    <a:pt x="206639" y="437477"/>
                  </a:lnTo>
                  <a:lnTo>
                    <a:pt x="185228" y="477973"/>
                  </a:lnTo>
                  <a:lnTo>
                    <a:pt x="146552" y="516768"/>
                  </a:lnTo>
                  <a:lnTo>
                    <a:pt x="111356" y="540722"/>
                  </a:lnTo>
                  <a:lnTo>
                    <a:pt x="94756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53589" y="2603507"/>
            <a:ext cx="915489" cy="741090"/>
            <a:chOff x="2253589" y="2603507"/>
            <a:chExt cx="915489" cy="741090"/>
          </a:xfrm>
        </p:grpSpPr>
        <p:sp>
          <p:nvSpPr>
            <p:cNvPr id="66" name="Freeform 65"/>
            <p:cNvSpPr/>
            <p:nvPr/>
          </p:nvSpPr>
          <p:spPr>
            <a:xfrm>
              <a:off x="2253589" y="2603507"/>
              <a:ext cx="494349" cy="741090"/>
            </a:xfrm>
            <a:custGeom>
              <a:avLst/>
              <a:gdLst/>
              <a:ahLst/>
              <a:cxnLst/>
              <a:rect l="0" t="0" r="0" b="0"/>
              <a:pathLst>
                <a:path w="494349" h="741090">
                  <a:moveTo>
                    <a:pt x="378535" y="102316"/>
                  </a:moveTo>
                  <a:lnTo>
                    <a:pt x="368960" y="78270"/>
                  </a:lnTo>
                  <a:lnTo>
                    <a:pt x="339132" y="42723"/>
                  </a:lnTo>
                  <a:lnTo>
                    <a:pt x="303291" y="15762"/>
                  </a:lnTo>
                  <a:lnTo>
                    <a:pt x="271623" y="3101"/>
                  </a:lnTo>
                  <a:lnTo>
                    <a:pt x="231954" y="0"/>
                  </a:lnTo>
                  <a:lnTo>
                    <a:pt x="184845" y="7140"/>
                  </a:lnTo>
                  <a:lnTo>
                    <a:pt x="141901" y="24723"/>
                  </a:lnTo>
                  <a:lnTo>
                    <a:pt x="107600" y="52810"/>
                  </a:lnTo>
                  <a:lnTo>
                    <a:pt x="74456" y="103629"/>
                  </a:lnTo>
                  <a:lnTo>
                    <a:pt x="39448" y="159378"/>
                  </a:lnTo>
                  <a:lnTo>
                    <a:pt x="18403" y="220389"/>
                  </a:lnTo>
                  <a:lnTo>
                    <a:pt x="5107" y="271442"/>
                  </a:lnTo>
                  <a:lnTo>
                    <a:pt x="1168" y="326733"/>
                  </a:lnTo>
                  <a:lnTo>
                    <a:pt x="0" y="387569"/>
                  </a:lnTo>
                  <a:lnTo>
                    <a:pt x="2774" y="450048"/>
                  </a:lnTo>
                  <a:lnTo>
                    <a:pt x="14124" y="509895"/>
                  </a:lnTo>
                  <a:lnTo>
                    <a:pt x="32305" y="561552"/>
                  </a:lnTo>
                  <a:lnTo>
                    <a:pt x="59410" y="620928"/>
                  </a:lnTo>
                  <a:lnTo>
                    <a:pt x="97417" y="672021"/>
                  </a:lnTo>
                  <a:lnTo>
                    <a:pt x="137002" y="707611"/>
                  </a:lnTo>
                  <a:lnTo>
                    <a:pt x="187022" y="728765"/>
                  </a:lnTo>
                  <a:lnTo>
                    <a:pt x="241963" y="741089"/>
                  </a:lnTo>
                  <a:lnTo>
                    <a:pt x="280747" y="740408"/>
                  </a:lnTo>
                  <a:lnTo>
                    <a:pt x="330883" y="724108"/>
                  </a:lnTo>
                  <a:lnTo>
                    <a:pt x="384677" y="698359"/>
                  </a:lnTo>
                  <a:lnTo>
                    <a:pt x="441128" y="663761"/>
                  </a:lnTo>
                  <a:lnTo>
                    <a:pt x="494348" y="618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69036" y="291639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90"/>
                  </a:lnTo>
                  <a:lnTo>
                    <a:pt x="56835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47979" y="3011150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0027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658327" y="2594905"/>
            <a:ext cx="711000" cy="669053"/>
            <a:chOff x="3658327" y="2594905"/>
            <a:chExt cx="711000" cy="669053"/>
          </a:xfrm>
        </p:grpSpPr>
        <p:sp>
          <p:nvSpPr>
            <p:cNvPr id="70" name="Freeform 69"/>
            <p:cNvSpPr/>
            <p:nvPr/>
          </p:nvSpPr>
          <p:spPr>
            <a:xfrm>
              <a:off x="3769202" y="288480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3821" y="27556"/>
                  </a:lnTo>
                  <a:lnTo>
                    <a:pt x="11179" y="90018"/>
                  </a:lnTo>
                  <a:lnTo>
                    <a:pt x="10721" y="149114"/>
                  </a:lnTo>
                  <a:lnTo>
                    <a:pt x="10585" y="207959"/>
                  </a:lnTo>
                  <a:lnTo>
                    <a:pt x="4950" y="269066"/>
                  </a:lnTo>
                  <a:lnTo>
                    <a:pt x="977" y="32216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37658" y="289533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49264"/>
                  </a:lnTo>
                  <a:lnTo>
                    <a:pt x="11504" y="99345"/>
                  </a:lnTo>
                  <a:lnTo>
                    <a:pt x="10817" y="152398"/>
                  </a:lnTo>
                  <a:lnTo>
                    <a:pt x="10614" y="210882"/>
                  </a:lnTo>
                  <a:lnTo>
                    <a:pt x="9384" y="26343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58327" y="2786683"/>
              <a:ext cx="405674" cy="111339"/>
            </a:xfrm>
            <a:custGeom>
              <a:avLst/>
              <a:gdLst/>
              <a:ahLst/>
              <a:cxnLst/>
              <a:rect l="0" t="0" r="0" b="0"/>
              <a:pathLst>
                <a:path w="405674" h="111339">
                  <a:moveTo>
                    <a:pt x="5590" y="45482"/>
                  </a:moveTo>
                  <a:lnTo>
                    <a:pt x="0" y="62250"/>
                  </a:lnTo>
                  <a:lnTo>
                    <a:pt x="3495" y="79841"/>
                  </a:lnTo>
                  <a:lnTo>
                    <a:pt x="7703" y="89445"/>
                  </a:lnTo>
                  <a:lnTo>
                    <a:pt x="21737" y="103236"/>
                  </a:lnTo>
                  <a:lnTo>
                    <a:pt x="30393" y="108551"/>
                  </a:lnTo>
                  <a:lnTo>
                    <a:pt x="49369" y="111338"/>
                  </a:lnTo>
                  <a:lnTo>
                    <a:pt x="59342" y="110443"/>
                  </a:lnTo>
                  <a:lnTo>
                    <a:pt x="76663" y="103210"/>
                  </a:lnTo>
                  <a:lnTo>
                    <a:pt x="137333" y="59202"/>
                  </a:lnTo>
                  <a:lnTo>
                    <a:pt x="195577" y="17378"/>
                  </a:lnTo>
                  <a:lnTo>
                    <a:pt x="232418" y="1930"/>
                  </a:lnTo>
                  <a:lnTo>
                    <a:pt x="256141" y="0"/>
                  </a:lnTo>
                  <a:lnTo>
                    <a:pt x="305555" y="8292"/>
                  </a:lnTo>
                  <a:lnTo>
                    <a:pt x="362853" y="36064"/>
                  </a:lnTo>
                  <a:lnTo>
                    <a:pt x="381962" y="50655"/>
                  </a:lnTo>
                  <a:lnTo>
                    <a:pt x="398127" y="76261"/>
                  </a:lnTo>
                  <a:lnTo>
                    <a:pt x="405673" y="98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02804" y="2594905"/>
              <a:ext cx="266523" cy="669053"/>
            </a:xfrm>
            <a:custGeom>
              <a:avLst/>
              <a:gdLst/>
              <a:ahLst/>
              <a:cxnLst/>
              <a:rect l="0" t="0" r="0" b="0"/>
              <a:pathLst>
                <a:path w="266523" h="669053">
                  <a:moveTo>
                    <a:pt x="192822" y="521530"/>
                  </a:moveTo>
                  <a:lnTo>
                    <a:pt x="187233" y="462913"/>
                  </a:lnTo>
                  <a:lnTo>
                    <a:pt x="178250" y="442445"/>
                  </a:lnTo>
                  <a:lnTo>
                    <a:pt x="153419" y="410242"/>
                  </a:lnTo>
                  <a:lnTo>
                    <a:pt x="144327" y="406394"/>
                  </a:lnTo>
                  <a:lnTo>
                    <a:pt x="121746" y="405238"/>
                  </a:lnTo>
                  <a:lnTo>
                    <a:pt x="88315" y="416753"/>
                  </a:lnTo>
                  <a:lnTo>
                    <a:pt x="61772" y="434983"/>
                  </a:lnTo>
                  <a:lnTo>
                    <a:pt x="39089" y="460792"/>
                  </a:lnTo>
                  <a:lnTo>
                    <a:pt x="14853" y="519655"/>
                  </a:lnTo>
                  <a:lnTo>
                    <a:pt x="0" y="568863"/>
                  </a:lnTo>
                  <a:lnTo>
                    <a:pt x="509" y="604185"/>
                  </a:lnTo>
                  <a:lnTo>
                    <a:pt x="8069" y="636877"/>
                  </a:lnTo>
                  <a:lnTo>
                    <a:pt x="23307" y="663201"/>
                  </a:lnTo>
                  <a:lnTo>
                    <a:pt x="31849" y="667450"/>
                  </a:lnTo>
                  <a:lnTo>
                    <a:pt x="53819" y="669052"/>
                  </a:lnTo>
                  <a:lnTo>
                    <a:pt x="72941" y="662744"/>
                  </a:lnTo>
                  <a:lnTo>
                    <a:pt x="104282" y="639631"/>
                  </a:lnTo>
                  <a:lnTo>
                    <a:pt x="131833" y="604130"/>
                  </a:lnTo>
                  <a:lnTo>
                    <a:pt x="159170" y="547312"/>
                  </a:lnTo>
                  <a:lnTo>
                    <a:pt x="184680" y="487447"/>
                  </a:lnTo>
                  <a:lnTo>
                    <a:pt x="209298" y="425491"/>
                  </a:lnTo>
                  <a:lnTo>
                    <a:pt x="224196" y="368202"/>
                  </a:lnTo>
                  <a:lnTo>
                    <a:pt x="238404" y="305629"/>
                  </a:lnTo>
                  <a:lnTo>
                    <a:pt x="248962" y="251798"/>
                  </a:lnTo>
                  <a:lnTo>
                    <a:pt x="253910" y="198804"/>
                  </a:lnTo>
                  <a:lnTo>
                    <a:pt x="262818" y="142967"/>
                  </a:lnTo>
                  <a:lnTo>
                    <a:pt x="262671" y="84277"/>
                  </a:lnTo>
                  <a:lnTo>
                    <a:pt x="254533" y="21276"/>
                  </a:lnTo>
                  <a:lnTo>
                    <a:pt x="245206" y="2447"/>
                  </a:lnTo>
                  <a:lnTo>
                    <a:pt x="239443" y="0"/>
                  </a:lnTo>
                  <a:lnTo>
                    <a:pt x="233261" y="1877"/>
                  </a:lnTo>
                  <a:lnTo>
                    <a:pt x="226801" y="6639"/>
                  </a:lnTo>
                  <a:lnTo>
                    <a:pt x="216503" y="21288"/>
                  </a:lnTo>
                  <a:lnTo>
                    <a:pt x="200360" y="59288"/>
                  </a:lnTo>
                  <a:lnTo>
                    <a:pt x="193141" y="116231"/>
                  </a:lnTo>
                  <a:lnTo>
                    <a:pt x="184783" y="176872"/>
                  </a:lnTo>
                  <a:lnTo>
                    <a:pt x="177197" y="233651"/>
                  </a:lnTo>
                  <a:lnTo>
                    <a:pt x="172838" y="294302"/>
                  </a:lnTo>
                  <a:lnTo>
                    <a:pt x="175097" y="355676"/>
                  </a:lnTo>
                  <a:lnTo>
                    <a:pt x="186462" y="418189"/>
                  </a:lnTo>
                  <a:lnTo>
                    <a:pt x="206557" y="481405"/>
                  </a:lnTo>
                  <a:lnTo>
                    <a:pt x="231633" y="540292"/>
                  </a:lnTo>
                  <a:lnTo>
                    <a:pt x="266522" y="584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373851" y="4152255"/>
            <a:ext cx="2121818" cy="511870"/>
            <a:chOff x="2373851" y="4152255"/>
            <a:chExt cx="2121818" cy="511870"/>
          </a:xfrm>
        </p:grpSpPr>
        <p:sp>
          <p:nvSpPr>
            <p:cNvPr id="75" name="Freeform 74"/>
            <p:cNvSpPr/>
            <p:nvPr/>
          </p:nvSpPr>
          <p:spPr>
            <a:xfrm>
              <a:off x="2460895" y="4221927"/>
              <a:ext cx="13303" cy="442198"/>
            </a:xfrm>
            <a:custGeom>
              <a:avLst/>
              <a:gdLst/>
              <a:ahLst/>
              <a:cxnLst/>
              <a:rect l="0" t="0" r="0" b="0"/>
              <a:pathLst>
                <a:path w="13303" h="442198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177" y="69742"/>
                  </a:lnTo>
                  <a:lnTo>
                    <a:pt x="2655" y="133013"/>
                  </a:lnTo>
                  <a:lnTo>
                    <a:pt x="2738" y="191490"/>
                  </a:lnTo>
                  <a:lnTo>
                    <a:pt x="2763" y="253270"/>
                  </a:lnTo>
                  <a:lnTo>
                    <a:pt x="2770" y="314859"/>
                  </a:lnTo>
                  <a:lnTo>
                    <a:pt x="2772" y="369502"/>
                  </a:lnTo>
                  <a:lnTo>
                    <a:pt x="2773" y="421122"/>
                  </a:lnTo>
                  <a:lnTo>
                    <a:pt x="277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74238" y="426404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42114" y="0"/>
                  </a:moveTo>
                  <a:lnTo>
                    <a:pt x="36525" y="58617"/>
                  </a:lnTo>
                  <a:lnTo>
                    <a:pt x="27460" y="110174"/>
                  </a:lnTo>
                  <a:lnTo>
                    <a:pt x="22954" y="169905"/>
                  </a:lnTo>
                  <a:lnTo>
                    <a:pt x="21619" y="232057"/>
                  </a:lnTo>
                  <a:lnTo>
                    <a:pt x="13932" y="291893"/>
                  </a:lnTo>
                  <a:lnTo>
                    <a:pt x="8081" y="34444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73851" y="4152255"/>
              <a:ext cx="426730" cy="136151"/>
            </a:xfrm>
            <a:custGeom>
              <a:avLst/>
              <a:gdLst/>
              <a:ahLst/>
              <a:cxnLst/>
              <a:rect l="0" t="0" r="0" b="0"/>
              <a:pathLst>
                <a:path w="426730" h="136151">
                  <a:moveTo>
                    <a:pt x="5589" y="6501"/>
                  </a:moveTo>
                  <a:lnTo>
                    <a:pt x="0" y="23269"/>
                  </a:lnTo>
                  <a:lnTo>
                    <a:pt x="693" y="30548"/>
                  </a:lnTo>
                  <a:lnTo>
                    <a:pt x="24031" y="80372"/>
                  </a:lnTo>
                  <a:lnTo>
                    <a:pt x="55302" y="118366"/>
                  </a:lnTo>
                  <a:lnTo>
                    <a:pt x="81540" y="134143"/>
                  </a:lnTo>
                  <a:lnTo>
                    <a:pt x="101346" y="136150"/>
                  </a:lnTo>
                  <a:lnTo>
                    <a:pt x="121847" y="131973"/>
                  </a:lnTo>
                  <a:lnTo>
                    <a:pt x="183443" y="97056"/>
                  </a:lnTo>
                  <a:lnTo>
                    <a:pt x="215242" y="66416"/>
                  </a:lnTo>
                  <a:lnTo>
                    <a:pt x="240064" y="40241"/>
                  </a:lnTo>
                  <a:lnTo>
                    <a:pt x="279893" y="10436"/>
                  </a:lnTo>
                  <a:lnTo>
                    <a:pt x="303756" y="2401"/>
                  </a:lnTo>
                  <a:lnTo>
                    <a:pt x="328791" y="0"/>
                  </a:lnTo>
                  <a:lnTo>
                    <a:pt x="351615" y="2832"/>
                  </a:lnTo>
                  <a:lnTo>
                    <a:pt x="370338" y="11109"/>
                  </a:lnTo>
                  <a:lnTo>
                    <a:pt x="401422" y="35487"/>
                  </a:lnTo>
                  <a:lnTo>
                    <a:pt x="417411" y="61493"/>
                  </a:lnTo>
                  <a:lnTo>
                    <a:pt x="426729" y="101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53388" y="4178674"/>
              <a:ext cx="227183" cy="436697"/>
            </a:xfrm>
            <a:custGeom>
              <a:avLst/>
              <a:gdLst/>
              <a:ahLst/>
              <a:cxnLst/>
              <a:rect l="0" t="0" r="0" b="0"/>
              <a:pathLst>
                <a:path w="227183" h="436697">
                  <a:moveTo>
                    <a:pt x="0" y="64310"/>
                  </a:moveTo>
                  <a:lnTo>
                    <a:pt x="17981" y="40264"/>
                  </a:lnTo>
                  <a:lnTo>
                    <a:pt x="64152" y="4717"/>
                  </a:lnTo>
                  <a:lnTo>
                    <a:pt x="84664" y="0"/>
                  </a:lnTo>
                  <a:lnTo>
                    <a:pt x="105479" y="2972"/>
                  </a:lnTo>
                  <a:lnTo>
                    <a:pt x="126428" y="12093"/>
                  </a:lnTo>
                  <a:lnTo>
                    <a:pt x="141198" y="27064"/>
                  </a:lnTo>
                  <a:lnTo>
                    <a:pt x="146775" y="35970"/>
                  </a:lnTo>
                  <a:lnTo>
                    <a:pt x="149851" y="55224"/>
                  </a:lnTo>
                  <a:lnTo>
                    <a:pt x="142295" y="96180"/>
                  </a:lnTo>
                  <a:lnTo>
                    <a:pt x="127299" y="121976"/>
                  </a:lnTo>
                  <a:lnTo>
                    <a:pt x="108038" y="144437"/>
                  </a:lnTo>
                  <a:lnTo>
                    <a:pt x="107121" y="148144"/>
                  </a:lnTo>
                  <a:lnTo>
                    <a:pt x="110019" y="149445"/>
                  </a:lnTo>
                  <a:lnTo>
                    <a:pt x="122597" y="150111"/>
                  </a:lnTo>
                  <a:lnTo>
                    <a:pt x="174939" y="168835"/>
                  </a:lnTo>
                  <a:lnTo>
                    <a:pt x="195124" y="187585"/>
                  </a:lnTo>
                  <a:lnTo>
                    <a:pt x="216522" y="224448"/>
                  </a:lnTo>
                  <a:lnTo>
                    <a:pt x="227151" y="268126"/>
                  </a:lnTo>
                  <a:lnTo>
                    <a:pt x="227182" y="318113"/>
                  </a:lnTo>
                  <a:lnTo>
                    <a:pt x="221463" y="350246"/>
                  </a:lnTo>
                  <a:lnTo>
                    <a:pt x="205089" y="386898"/>
                  </a:lnTo>
                  <a:lnTo>
                    <a:pt x="192146" y="404995"/>
                  </a:lnTo>
                  <a:lnTo>
                    <a:pt x="172356" y="417716"/>
                  </a:lnTo>
                  <a:lnTo>
                    <a:pt x="127113" y="435416"/>
                  </a:lnTo>
                  <a:lnTo>
                    <a:pt x="105627" y="436696"/>
                  </a:lnTo>
                  <a:lnTo>
                    <a:pt x="86720" y="433366"/>
                  </a:lnTo>
                  <a:lnTo>
                    <a:pt x="63171" y="422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11357" y="45483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48228" y="4274570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8333" y="57264"/>
                  </a:lnTo>
                  <a:lnTo>
                    <a:pt x="15684" y="112566"/>
                  </a:lnTo>
                  <a:lnTo>
                    <a:pt x="19464" y="163204"/>
                  </a:lnTo>
                  <a:lnTo>
                    <a:pt x="27977" y="221490"/>
                  </a:lnTo>
                  <a:lnTo>
                    <a:pt x="31686" y="273467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64082" y="4253513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3120" y="48930"/>
                  </a:lnTo>
                  <a:lnTo>
                    <a:pt x="8334" y="96776"/>
                  </a:lnTo>
                  <a:lnTo>
                    <a:pt x="10096" y="159756"/>
                  </a:lnTo>
                  <a:lnTo>
                    <a:pt x="17679" y="212361"/>
                  </a:lnTo>
                  <a:lnTo>
                    <a:pt x="21226" y="265692"/>
                  </a:lnTo>
                  <a:lnTo>
                    <a:pt x="27997" y="316720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96747" y="4264041"/>
              <a:ext cx="198922" cy="265693"/>
            </a:xfrm>
            <a:custGeom>
              <a:avLst/>
              <a:gdLst/>
              <a:ahLst/>
              <a:cxnLst/>
              <a:rect l="0" t="0" r="0" b="0"/>
              <a:pathLst>
                <a:path w="198922" h="265693">
                  <a:moveTo>
                    <a:pt x="198921" y="231627"/>
                  </a:moveTo>
                  <a:lnTo>
                    <a:pt x="156230" y="234747"/>
                  </a:lnTo>
                  <a:lnTo>
                    <a:pt x="96853" y="256821"/>
                  </a:lnTo>
                  <a:lnTo>
                    <a:pt x="74009" y="265441"/>
                  </a:lnTo>
                  <a:lnTo>
                    <a:pt x="35828" y="265692"/>
                  </a:lnTo>
                  <a:lnTo>
                    <a:pt x="25851" y="261356"/>
                  </a:lnTo>
                  <a:lnTo>
                    <a:pt x="11647" y="247180"/>
                  </a:lnTo>
                  <a:lnTo>
                    <a:pt x="4554" y="222942"/>
                  </a:lnTo>
                  <a:lnTo>
                    <a:pt x="0" y="165311"/>
                  </a:lnTo>
                  <a:lnTo>
                    <a:pt x="4801" y="111762"/>
                  </a:lnTo>
                  <a:lnTo>
                    <a:pt x="13632" y="57031"/>
                  </a:lnTo>
                  <a:lnTo>
                    <a:pt x="199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032207" y="4345150"/>
            <a:ext cx="347441" cy="222807"/>
            <a:chOff x="3032207" y="4345150"/>
            <a:chExt cx="347441" cy="222807"/>
          </a:xfrm>
        </p:grpSpPr>
        <p:sp>
          <p:nvSpPr>
            <p:cNvPr id="84" name="Freeform 83"/>
            <p:cNvSpPr/>
            <p:nvPr/>
          </p:nvSpPr>
          <p:spPr>
            <a:xfrm>
              <a:off x="3063792" y="4345150"/>
              <a:ext cx="305328" cy="129636"/>
            </a:xfrm>
            <a:custGeom>
              <a:avLst/>
              <a:gdLst/>
              <a:ahLst/>
              <a:cxnLst/>
              <a:rect l="0" t="0" r="0" b="0"/>
              <a:pathLst>
                <a:path w="305328" h="129636">
                  <a:moveTo>
                    <a:pt x="0" y="13648"/>
                  </a:moveTo>
                  <a:lnTo>
                    <a:pt x="17959" y="77075"/>
                  </a:lnTo>
                  <a:lnTo>
                    <a:pt x="29368" y="107310"/>
                  </a:lnTo>
                  <a:lnTo>
                    <a:pt x="40739" y="123906"/>
                  </a:lnTo>
                  <a:lnTo>
                    <a:pt x="48216" y="128097"/>
                  </a:lnTo>
                  <a:lnTo>
                    <a:pt x="65883" y="129635"/>
                  </a:lnTo>
                  <a:lnTo>
                    <a:pt x="82314" y="123299"/>
                  </a:lnTo>
                  <a:lnTo>
                    <a:pt x="111926" y="100168"/>
                  </a:lnTo>
                  <a:lnTo>
                    <a:pt x="139136" y="64663"/>
                  </a:lnTo>
                  <a:lnTo>
                    <a:pt x="166400" y="19023"/>
                  </a:lnTo>
                  <a:lnTo>
                    <a:pt x="192024" y="2242"/>
                  </a:lnTo>
                  <a:lnTo>
                    <a:pt x="214806" y="0"/>
                  </a:lnTo>
                  <a:lnTo>
                    <a:pt x="238189" y="4072"/>
                  </a:lnTo>
                  <a:lnTo>
                    <a:pt x="264507" y="19519"/>
                  </a:lnTo>
                  <a:lnTo>
                    <a:pt x="285953" y="38914"/>
                  </a:lnTo>
                  <a:lnTo>
                    <a:pt x="305327" y="66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32207" y="4443026"/>
              <a:ext cx="347441" cy="124931"/>
            </a:xfrm>
            <a:custGeom>
              <a:avLst/>
              <a:gdLst/>
              <a:ahLst/>
              <a:cxnLst/>
              <a:rect l="0" t="0" r="0" b="0"/>
              <a:pathLst>
                <a:path w="347441" h="124931">
                  <a:moveTo>
                    <a:pt x="0" y="0"/>
                  </a:moveTo>
                  <a:lnTo>
                    <a:pt x="0" y="22356"/>
                  </a:lnTo>
                  <a:lnTo>
                    <a:pt x="11178" y="53027"/>
                  </a:lnTo>
                  <a:lnTo>
                    <a:pt x="49498" y="110258"/>
                  </a:lnTo>
                  <a:lnTo>
                    <a:pt x="69573" y="119193"/>
                  </a:lnTo>
                  <a:lnTo>
                    <a:pt x="120587" y="124930"/>
                  </a:lnTo>
                  <a:lnTo>
                    <a:pt x="141722" y="119475"/>
                  </a:lnTo>
                  <a:lnTo>
                    <a:pt x="174354" y="96909"/>
                  </a:lnTo>
                  <a:lnTo>
                    <a:pt x="202159" y="68752"/>
                  </a:lnTo>
                  <a:lnTo>
                    <a:pt x="229552" y="25994"/>
                  </a:lnTo>
                  <a:lnTo>
                    <a:pt x="255188" y="9521"/>
                  </a:lnTo>
                  <a:lnTo>
                    <a:pt x="274854" y="7351"/>
                  </a:lnTo>
                  <a:lnTo>
                    <a:pt x="295292" y="11455"/>
                  </a:lnTo>
                  <a:lnTo>
                    <a:pt x="330770" y="30035"/>
                  </a:lnTo>
                  <a:lnTo>
                    <a:pt x="34744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359005" y="2626425"/>
            <a:ext cx="3811317" cy="627227"/>
            <a:chOff x="5359005" y="2626425"/>
            <a:chExt cx="3811317" cy="627227"/>
          </a:xfrm>
        </p:grpSpPr>
        <p:sp>
          <p:nvSpPr>
            <p:cNvPr id="87" name="Freeform 86"/>
            <p:cNvSpPr/>
            <p:nvPr/>
          </p:nvSpPr>
          <p:spPr>
            <a:xfrm>
              <a:off x="5359005" y="2728030"/>
              <a:ext cx="671375" cy="272592"/>
            </a:xfrm>
            <a:custGeom>
              <a:avLst/>
              <a:gdLst/>
              <a:ahLst/>
              <a:cxnLst/>
              <a:rect l="0" t="0" r="0" b="0"/>
              <a:pathLst>
                <a:path w="671375" h="272592">
                  <a:moveTo>
                    <a:pt x="0" y="114664"/>
                  </a:moveTo>
                  <a:lnTo>
                    <a:pt x="27556" y="107428"/>
                  </a:lnTo>
                  <a:lnTo>
                    <a:pt x="90018" y="104786"/>
                  </a:lnTo>
                  <a:lnTo>
                    <a:pt x="149114" y="104328"/>
                  </a:lnTo>
                  <a:lnTo>
                    <a:pt x="191445" y="104221"/>
                  </a:lnTo>
                  <a:lnTo>
                    <a:pt x="237555" y="104173"/>
                  </a:lnTo>
                  <a:lnTo>
                    <a:pt x="285344" y="104152"/>
                  </a:lnTo>
                  <a:lnTo>
                    <a:pt x="330370" y="105313"/>
                  </a:lnTo>
                  <a:lnTo>
                    <a:pt x="385536" y="111373"/>
                  </a:lnTo>
                  <a:lnTo>
                    <a:pt x="429103" y="113202"/>
                  </a:lnTo>
                  <a:lnTo>
                    <a:pt x="472642" y="117133"/>
                  </a:lnTo>
                  <a:lnTo>
                    <a:pt x="533495" y="122805"/>
                  </a:lnTo>
                  <a:lnTo>
                    <a:pt x="585452" y="127604"/>
                  </a:lnTo>
                  <a:lnTo>
                    <a:pt x="644929" y="134117"/>
                  </a:lnTo>
                  <a:lnTo>
                    <a:pt x="652221" y="132312"/>
                  </a:lnTo>
                  <a:lnTo>
                    <a:pt x="654743" y="128769"/>
                  </a:lnTo>
                  <a:lnTo>
                    <a:pt x="654084" y="124068"/>
                  </a:lnTo>
                  <a:lnTo>
                    <a:pt x="636389" y="100682"/>
                  </a:lnTo>
                  <a:lnTo>
                    <a:pt x="615462" y="87783"/>
                  </a:lnTo>
                  <a:lnTo>
                    <a:pt x="563900" y="64380"/>
                  </a:lnTo>
                  <a:lnTo>
                    <a:pt x="509824" y="37228"/>
                  </a:lnTo>
                  <a:lnTo>
                    <a:pt x="455673" y="0"/>
                  </a:lnTo>
                  <a:lnTo>
                    <a:pt x="455860" y="787"/>
                  </a:lnTo>
                  <a:lnTo>
                    <a:pt x="470422" y="13072"/>
                  </a:lnTo>
                  <a:lnTo>
                    <a:pt x="533897" y="58728"/>
                  </a:lnTo>
                  <a:lnTo>
                    <a:pt x="593685" y="107658"/>
                  </a:lnTo>
                  <a:lnTo>
                    <a:pt x="651956" y="149760"/>
                  </a:lnTo>
                  <a:lnTo>
                    <a:pt x="668394" y="163797"/>
                  </a:lnTo>
                  <a:lnTo>
                    <a:pt x="671374" y="171986"/>
                  </a:lnTo>
                  <a:lnTo>
                    <a:pt x="671020" y="180955"/>
                  </a:lnTo>
                  <a:lnTo>
                    <a:pt x="668445" y="190443"/>
                  </a:lnTo>
                  <a:lnTo>
                    <a:pt x="662049" y="197939"/>
                  </a:lnTo>
                  <a:lnTo>
                    <a:pt x="642464" y="209387"/>
                  </a:lnTo>
                  <a:lnTo>
                    <a:pt x="581292" y="230011"/>
                  </a:lnTo>
                  <a:lnTo>
                    <a:pt x="525548" y="247963"/>
                  </a:lnTo>
                  <a:lnTo>
                    <a:pt x="482274" y="262051"/>
                  </a:lnTo>
                  <a:lnTo>
                    <a:pt x="463254" y="272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13175" y="2626425"/>
              <a:ext cx="229035" cy="505437"/>
            </a:xfrm>
            <a:custGeom>
              <a:avLst/>
              <a:gdLst/>
              <a:ahLst/>
              <a:cxnLst/>
              <a:rect l="0" t="0" r="0" b="0"/>
              <a:pathLst>
                <a:path w="229035" h="505437">
                  <a:moveTo>
                    <a:pt x="40794" y="110984"/>
                  </a:moveTo>
                  <a:lnTo>
                    <a:pt x="40794" y="159915"/>
                  </a:lnTo>
                  <a:lnTo>
                    <a:pt x="40794" y="175190"/>
                  </a:lnTo>
                  <a:lnTo>
                    <a:pt x="50153" y="201521"/>
                  </a:lnTo>
                  <a:lnTo>
                    <a:pt x="68913" y="242315"/>
                  </a:lnTo>
                  <a:lnTo>
                    <a:pt x="81880" y="294566"/>
                  </a:lnTo>
                  <a:lnTo>
                    <a:pt x="90012" y="351382"/>
                  </a:lnTo>
                  <a:lnTo>
                    <a:pt x="92421" y="405261"/>
                  </a:lnTo>
                  <a:lnTo>
                    <a:pt x="87646" y="464690"/>
                  </a:lnTo>
                  <a:lnTo>
                    <a:pt x="78722" y="499275"/>
                  </a:lnTo>
                  <a:lnTo>
                    <a:pt x="74268" y="504376"/>
                  </a:lnTo>
                  <a:lnTo>
                    <a:pt x="68959" y="505436"/>
                  </a:lnTo>
                  <a:lnTo>
                    <a:pt x="63080" y="503803"/>
                  </a:lnTo>
                  <a:lnTo>
                    <a:pt x="57991" y="499205"/>
                  </a:lnTo>
                  <a:lnTo>
                    <a:pt x="49217" y="484738"/>
                  </a:lnTo>
                  <a:lnTo>
                    <a:pt x="35222" y="437279"/>
                  </a:lnTo>
                  <a:lnTo>
                    <a:pt x="28124" y="379032"/>
                  </a:lnTo>
                  <a:lnTo>
                    <a:pt x="21393" y="321859"/>
                  </a:lnTo>
                  <a:lnTo>
                    <a:pt x="20227" y="271471"/>
                  </a:lnTo>
                  <a:lnTo>
                    <a:pt x="5363" y="217684"/>
                  </a:lnTo>
                  <a:lnTo>
                    <a:pt x="0" y="163213"/>
                  </a:lnTo>
                  <a:lnTo>
                    <a:pt x="4530" y="107393"/>
                  </a:lnTo>
                  <a:lnTo>
                    <a:pt x="17859" y="59712"/>
                  </a:lnTo>
                  <a:lnTo>
                    <a:pt x="36468" y="28332"/>
                  </a:lnTo>
                  <a:lnTo>
                    <a:pt x="54079" y="11469"/>
                  </a:lnTo>
                  <a:lnTo>
                    <a:pt x="76724" y="2414"/>
                  </a:lnTo>
                  <a:lnTo>
                    <a:pt x="89314" y="0"/>
                  </a:lnTo>
                  <a:lnTo>
                    <a:pt x="109542" y="3556"/>
                  </a:lnTo>
                  <a:lnTo>
                    <a:pt x="134083" y="18712"/>
                  </a:lnTo>
                  <a:lnTo>
                    <a:pt x="193662" y="65506"/>
                  </a:lnTo>
                  <a:lnTo>
                    <a:pt x="215810" y="92050"/>
                  </a:lnTo>
                  <a:lnTo>
                    <a:pt x="223864" y="118166"/>
                  </a:lnTo>
                  <a:lnTo>
                    <a:pt x="229034" y="177003"/>
                  </a:lnTo>
                  <a:lnTo>
                    <a:pt x="224340" y="219583"/>
                  </a:lnTo>
                  <a:lnTo>
                    <a:pt x="219310" y="230176"/>
                  </a:lnTo>
                  <a:lnTo>
                    <a:pt x="204362" y="245067"/>
                  </a:lnTo>
                  <a:lnTo>
                    <a:pt x="145650" y="271868"/>
                  </a:lnTo>
                  <a:lnTo>
                    <a:pt x="93436" y="289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17181" y="305326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5" y="48931"/>
                  </a:lnTo>
                  <a:lnTo>
                    <a:pt x="65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48767" y="2895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64622" y="2863751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136870" y="0"/>
                  </a:moveTo>
                  <a:lnTo>
                    <a:pt x="94208" y="54115"/>
                  </a:lnTo>
                  <a:lnTo>
                    <a:pt x="55713" y="115943"/>
                  </a:lnTo>
                  <a:lnTo>
                    <a:pt x="20402" y="17899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22507" y="2863751"/>
              <a:ext cx="168458" cy="210571"/>
            </a:xfrm>
            <a:custGeom>
              <a:avLst/>
              <a:gdLst/>
              <a:ahLst/>
              <a:cxnLst/>
              <a:rect l="0" t="0" r="0" b="0"/>
              <a:pathLst>
                <a:path w="168458" h="210571">
                  <a:moveTo>
                    <a:pt x="0" y="0"/>
                  </a:moveTo>
                  <a:lnTo>
                    <a:pt x="26026" y="42692"/>
                  </a:lnTo>
                  <a:lnTo>
                    <a:pt x="76331" y="105336"/>
                  </a:lnTo>
                  <a:lnTo>
                    <a:pt x="132899" y="164333"/>
                  </a:lnTo>
                  <a:lnTo>
                    <a:pt x="1684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18631" y="2718341"/>
              <a:ext cx="209287" cy="535311"/>
            </a:xfrm>
            <a:custGeom>
              <a:avLst/>
              <a:gdLst/>
              <a:ahLst/>
              <a:cxnLst/>
              <a:rect l="0" t="0" r="0" b="0"/>
              <a:pathLst>
                <a:path w="209287" h="535311">
                  <a:moveTo>
                    <a:pt x="156643" y="324394"/>
                  </a:moveTo>
                  <a:lnTo>
                    <a:pt x="138663" y="308753"/>
                  </a:lnTo>
                  <a:lnTo>
                    <a:pt x="121746" y="300675"/>
                  </a:lnTo>
                  <a:lnTo>
                    <a:pt x="102529" y="299424"/>
                  </a:lnTo>
                  <a:lnTo>
                    <a:pt x="82290" y="303938"/>
                  </a:lnTo>
                  <a:lnTo>
                    <a:pt x="61596" y="313743"/>
                  </a:lnTo>
                  <a:lnTo>
                    <a:pt x="35804" y="338006"/>
                  </a:lnTo>
                  <a:lnTo>
                    <a:pt x="13344" y="373011"/>
                  </a:lnTo>
                  <a:lnTo>
                    <a:pt x="3050" y="424197"/>
                  </a:lnTo>
                  <a:lnTo>
                    <a:pt x="0" y="472639"/>
                  </a:lnTo>
                  <a:lnTo>
                    <a:pt x="5526" y="495956"/>
                  </a:lnTo>
                  <a:lnTo>
                    <a:pt x="16950" y="514118"/>
                  </a:lnTo>
                  <a:lnTo>
                    <a:pt x="33726" y="529989"/>
                  </a:lnTo>
                  <a:lnTo>
                    <a:pt x="44283" y="533987"/>
                  </a:lnTo>
                  <a:lnTo>
                    <a:pt x="68491" y="535310"/>
                  </a:lnTo>
                  <a:lnTo>
                    <a:pt x="79157" y="531685"/>
                  </a:lnTo>
                  <a:lnTo>
                    <a:pt x="97249" y="518299"/>
                  </a:lnTo>
                  <a:lnTo>
                    <a:pt x="126757" y="473874"/>
                  </a:lnTo>
                  <a:lnTo>
                    <a:pt x="148924" y="419425"/>
                  </a:lnTo>
                  <a:lnTo>
                    <a:pt x="170620" y="356004"/>
                  </a:lnTo>
                  <a:lnTo>
                    <a:pt x="181192" y="307634"/>
                  </a:lnTo>
                  <a:lnTo>
                    <a:pt x="188221" y="265863"/>
                  </a:lnTo>
                  <a:lnTo>
                    <a:pt x="191734" y="221171"/>
                  </a:lnTo>
                  <a:lnTo>
                    <a:pt x="185497" y="177912"/>
                  </a:lnTo>
                  <a:lnTo>
                    <a:pt x="178047" y="135289"/>
                  </a:lnTo>
                  <a:lnTo>
                    <a:pt x="167275" y="74951"/>
                  </a:lnTo>
                  <a:lnTo>
                    <a:pt x="159794" y="23148"/>
                  </a:lnTo>
                  <a:lnTo>
                    <a:pt x="156874" y="994"/>
                  </a:lnTo>
                  <a:lnTo>
                    <a:pt x="154458" y="0"/>
                  </a:lnTo>
                  <a:lnTo>
                    <a:pt x="151676" y="2846"/>
                  </a:lnTo>
                  <a:lnTo>
                    <a:pt x="147763" y="29209"/>
                  </a:lnTo>
                  <a:lnTo>
                    <a:pt x="148780" y="82379"/>
                  </a:lnTo>
                  <a:lnTo>
                    <a:pt x="160683" y="138043"/>
                  </a:lnTo>
                  <a:lnTo>
                    <a:pt x="165250" y="198989"/>
                  </a:lnTo>
                  <a:lnTo>
                    <a:pt x="167773" y="260331"/>
                  </a:lnTo>
                  <a:lnTo>
                    <a:pt x="174238" y="316071"/>
                  </a:lnTo>
                  <a:lnTo>
                    <a:pt x="177844" y="368462"/>
                  </a:lnTo>
                  <a:lnTo>
                    <a:pt x="186972" y="411801"/>
                  </a:lnTo>
                  <a:lnTo>
                    <a:pt x="209286" y="450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33202" y="307432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43730" y="2937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949219" y="3023378"/>
              <a:ext cx="178782" cy="218784"/>
            </a:xfrm>
            <a:custGeom>
              <a:avLst/>
              <a:gdLst/>
              <a:ahLst/>
              <a:cxnLst/>
              <a:rect l="0" t="0" r="0" b="0"/>
              <a:pathLst>
                <a:path w="178782" h="218784">
                  <a:moveTo>
                    <a:pt x="94553" y="103585"/>
                  </a:moveTo>
                  <a:lnTo>
                    <a:pt x="94553" y="44969"/>
                  </a:lnTo>
                  <a:lnTo>
                    <a:pt x="88964" y="10178"/>
                  </a:lnTo>
                  <a:lnTo>
                    <a:pt x="82638" y="3879"/>
                  </a:lnTo>
                  <a:lnTo>
                    <a:pt x="73742" y="850"/>
                  </a:lnTo>
                  <a:lnTo>
                    <a:pt x="63131" y="0"/>
                  </a:lnTo>
                  <a:lnTo>
                    <a:pt x="45103" y="5295"/>
                  </a:lnTo>
                  <a:lnTo>
                    <a:pt x="37019" y="9982"/>
                  </a:lnTo>
                  <a:lnTo>
                    <a:pt x="24919" y="27669"/>
                  </a:lnTo>
                  <a:lnTo>
                    <a:pt x="5011" y="83406"/>
                  </a:lnTo>
                  <a:lnTo>
                    <a:pt x="826" y="136038"/>
                  </a:lnTo>
                  <a:lnTo>
                    <a:pt x="0" y="191494"/>
                  </a:lnTo>
                  <a:lnTo>
                    <a:pt x="3442" y="201966"/>
                  </a:lnTo>
                  <a:lnTo>
                    <a:pt x="16624" y="216720"/>
                  </a:lnTo>
                  <a:lnTo>
                    <a:pt x="23883" y="218783"/>
                  </a:lnTo>
                  <a:lnTo>
                    <a:pt x="31062" y="217818"/>
                  </a:lnTo>
                  <a:lnTo>
                    <a:pt x="38188" y="214836"/>
                  </a:lnTo>
                  <a:lnTo>
                    <a:pt x="59395" y="193870"/>
                  </a:lnTo>
                  <a:lnTo>
                    <a:pt x="86352" y="146939"/>
                  </a:lnTo>
                  <a:lnTo>
                    <a:pt x="101035" y="92609"/>
                  </a:lnTo>
                  <a:lnTo>
                    <a:pt x="103283" y="75310"/>
                  </a:lnTo>
                  <a:lnTo>
                    <a:pt x="106093" y="132785"/>
                  </a:lnTo>
                  <a:lnTo>
                    <a:pt x="114610" y="164880"/>
                  </a:lnTo>
                  <a:lnTo>
                    <a:pt x="144478" y="204652"/>
                  </a:lnTo>
                  <a:lnTo>
                    <a:pt x="151233" y="206058"/>
                  </a:lnTo>
                  <a:lnTo>
                    <a:pt x="158076" y="203486"/>
                  </a:lnTo>
                  <a:lnTo>
                    <a:pt x="178781" y="187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59585" y="3049672"/>
              <a:ext cx="388183" cy="189272"/>
            </a:xfrm>
            <a:custGeom>
              <a:avLst/>
              <a:gdLst/>
              <a:ahLst/>
              <a:cxnLst/>
              <a:rect l="0" t="0" r="0" b="0"/>
              <a:pathLst>
                <a:path w="388183" h="189272">
                  <a:moveTo>
                    <a:pt x="0" y="35177"/>
                  </a:moveTo>
                  <a:lnTo>
                    <a:pt x="3119" y="84108"/>
                  </a:lnTo>
                  <a:lnTo>
                    <a:pt x="9066" y="143239"/>
                  </a:lnTo>
                  <a:lnTo>
                    <a:pt x="10723" y="148162"/>
                  </a:lnTo>
                  <a:lnTo>
                    <a:pt x="12998" y="146766"/>
                  </a:lnTo>
                  <a:lnTo>
                    <a:pt x="15684" y="141155"/>
                  </a:lnTo>
                  <a:lnTo>
                    <a:pt x="23469" y="82481"/>
                  </a:lnTo>
                  <a:lnTo>
                    <a:pt x="35420" y="39835"/>
                  </a:lnTo>
                  <a:lnTo>
                    <a:pt x="41161" y="27754"/>
                  </a:lnTo>
                  <a:lnTo>
                    <a:pt x="47328" y="23209"/>
                  </a:lnTo>
                  <a:lnTo>
                    <a:pt x="53779" y="23689"/>
                  </a:lnTo>
                  <a:lnTo>
                    <a:pt x="67186" y="33581"/>
                  </a:lnTo>
                  <a:lnTo>
                    <a:pt x="80943" y="49676"/>
                  </a:lnTo>
                  <a:lnTo>
                    <a:pt x="104391" y="107204"/>
                  </a:lnTo>
                  <a:lnTo>
                    <a:pt x="108199" y="118290"/>
                  </a:lnTo>
                  <a:lnTo>
                    <a:pt x="111907" y="121002"/>
                  </a:lnTo>
                  <a:lnTo>
                    <a:pt x="115549" y="118130"/>
                  </a:lnTo>
                  <a:lnTo>
                    <a:pt x="119146" y="111536"/>
                  </a:lnTo>
                  <a:lnTo>
                    <a:pt x="128514" y="49060"/>
                  </a:lnTo>
                  <a:lnTo>
                    <a:pt x="131300" y="37413"/>
                  </a:lnTo>
                  <a:lnTo>
                    <a:pt x="136666" y="28479"/>
                  </a:lnTo>
                  <a:lnTo>
                    <a:pt x="151988" y="15433"/>
                  </a:lnTo>
                  <a:lnTo>
                    <a:pt x="159817" y="13826"/>
                  </a:lnTo>
                  <a:lnTo>
                    <a:pt x="167376" y="15094"/>
                  </a:lnTo>
                  <a:lnTo>
                    <a:pt x="174755" y="18279"/>
                  </a:lnTo>
                  <a:lnTo>
                    <a:pt x="189193" y="34296"/>
                  </a:lnTo>
                  <a:lnTo>
                    <a:pt x="211937" y="77117"/>
                  </a:lnTo>
                  <a:lnTo>
                    <a:pt x="220459" y="127777"/>
                  </a:lnTo>
                  <a:lnTo>
                    <a:pt x="225884" y="155101"/>
                  </a:lnTo>
                  <a:lnTo>
                    <a:pt x="230138" y="160750"/>
                  </a:lnTo>
                  <a:lnTo>
                    <a:pt x="235314" y="161007"/>
                  </a:lnTo>
                  <a:lnTo>
                    <a:pt x="241104" y="157668"/>
                  </a:lnTo>
                  <a:lnTo>
                    <a:pt x="280977" y="98549"/>
                  </a:lnTo>
                  <a:lnTo>
                    <a:pt x="301134" y="83620"/>
                  </a:lnTo>
                  <a:lnTo>
                    <a:pt x="357417" y="59407"/>
                  </a:lnTo>
                  <a:lnTo>
                    <a:pt x="378781" y="47506"/>
                  </a:lnTo>
                  <a:lnTo>
                    <a:pt x="384712" y="38717"/>
                  </a:lnTo>
                  <a:lnTo>
                    <a:pt x="388182" y="16473"/>
                  </a:lnTo>
                  <a:lnTo>
                    <a:pt x="383960" y="8670"/>
                  </a:lnTo>
                  <a:lnTo>
                    <a:pt x="376467" y="3468"/>
                  </a:lnTo>
                  <a:lnTo>
                    <a:pt x="366792" y="0"/>
                  </a:lnTo>
                  <a:lnTo>
                    <a:pt x="330817" y="708"/>
                  </a:lnTo>
                  <a:lnTo>
                    <a:pt x="310417" y="8549"/>
                  </a:lnTo>
                  <a:lnTo>
                    <a:pt x="293551" y="21003"/>
                  </a:lnTo>
                  <a:lnTo>
                    <a:pt x="272072" y="47745"/>
                  </a:lnTo>
                  <a:lnTo>
                    <a:pt x="262080" y="67669"/>
                  </a:lnTo>
                  <a:lnTo>
                    <a:pt x="255468" y="109795"/>
                  </a:lnTo>
                  <a:lnTo>
                    <a:pt x="264687" y="153733"/>
                  </a:lnTo>
                  <a:lnTo>
                    <a:pt x="279076" y="172876"/>
                  </a:lnTo>
                  <a:lnTo>
                    <a:pt x="287826" y="179619"/>
                  </a:lnTo>
                  <a:lnTo>
                    <a:pt x="310027" y="187111"/>
                  </a:lnTo>
                  <a:lnTo>
                    <a:pt x="333152" y="189271"/>
                  </a:lnTo>
                  <a:lnTo>
                    <a:pt x="368498" y="182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01782" y="2800580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8212" y="151117"/>
                  </a:lnTo>
                  <a:lnTo>
                    <a:pt x="19793" y="192335"/>
                  </a:lnTo>
                  <a:lnTo>
                    <a:pt x="20495" y="237951"/>
                  </a:lnTo>
                  <a:lnTo>
                    <a:pt x="26480" y="287313"/>
                  </a:lnTo>
                  <a:lnTo>
                    <a:pt x="31747" y="342669"/>
                  </a:lnTo>
                  <a:lnTo>
                    <a:pt x="39719" y="385492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454383" y="2947979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0105" y="3119"/>
                  </a:lnTo>
                  <a:lnTo>
                    <a:pt x="140166" y="8333"/>
                  </a:lnTo>
                  <a:lnTo>
                    <a:pt x="81370" y="15684"/>
                  </a:lnTo>
                  <a:lnTo>
                    <a:pt x="19974" y="370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11562" y="2993600"/>
              <a:ext cx="153178" cy="193417"/>
            </a:xfrm>
            <a:custGeom>
              <a:avLst/>
              <a:gdLst/>
              <a:ahLst/>
              <a:cxnLst/>
              <a:rect l="0" t="0" r="0" b="0"/>
              <a:pathLst>
                <a:path w="153178" h="193417">
                  <a:moveTo>
                    <a:pt x="6034" y="91249"/>
                  </a:moveTo>
                  <a:lnTo>
                    <a:pt x="22801" y="96839"/>
                  </a:lnTo>
                  <a:lnTo>
                    <a:pt x="40392" y="96463"/>
                  </a:lnTo>
                  <a:lnTo>
                    <a:pt x="91797" y="83530"/>
                  </a:lnTo>
                  <a:lnTo>
                    <a:pt x="128021" y="72325"/>
                  </a:lnTo>
                  <a:lnTo>
                    <a:pt x="146428" y="61001"/>
                  </a:lnTo>
                  <a:lnTo>
                    <a:pt x="151103" y="52367"/>
                  </a:lnTo>
                  <a:lnTo>
                    <a:pt x="153177" y="30295"/>
                  </a:lnTo>
                  <a:lnTo>
                    <a:pt x="149753" y="21367"/>
                  </a:lnTo>
                  <a:lnTo>
                    <a:pt x="136589" y="8328"/>
                  </a:lnTo>
                  <a:lnTo>
                    <a:pt x="115920" y="1753"/>
                  </a:lnTo>
                  <a:lnTo>
                    <a:pt x="103858" y="0"/>
                  </a:lnTo>
                  <a:lnTo>
                    <a:pt x="77977" y="7410"/>
                  </a:lnTo>
                  <a:lnTo>
                    <a:pt x="34413" y="35174"/>
                  </a:lnTo>
                  <a:lnTo>
                    <a:pt x="10673" y="67355"/>
                  </a:lnTo>
                  <a:lnTo>
                    <a:pt x="0" y="106526"/>
                  </a:lnTo>
                  <a:lnTo>
                    <a:pt x="2427" y="142179"/>
                  </a:lnTo>
                  <a:lnTo>
                    <a:pt x="10669" y="161068"/>
                  </a:lnTo>
                  <a:lnTo>
                    <a:pt x="16144" y="169381"/>
                  </a:lnTo>
                  <a:lnTo>
                    <a:pt x="31584" y="181736"/>
                  </a:lnTo>
                  <a:lnTo>
                    <a:pt x="51314" y="189958"/>
                  </a:lnTo>
                  <a:lnTo>
                    <a:pt x="87561" y="193416"/>
                  </a:lnTo>
                  <a:lnTo>
                    <a:pt x="132376" y="186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922100" y="2979564"/>
              <a:ext cx="248222" cy="235145"/>
            </a:xfrm>
            <a:custGeom>
              <a:avLst/>
              <a:gdLst/>
              <a:ahLst/>
              <a:cxnLst/>
              <a:rect l="0" t="0" r="0" b="0"/>
              <a:pathLst>
                <a:path w="248222" h="235145">
                  <a:moveTo>
                    <a:pt x="6065" y="84228"/>
                  </a:moveTo>
                  <a:lnTo>
                    <a:pt x="0" y="116680"/>
                  </a:lnTo>
                  <a:lnTo>
                    <a:pt x="13784" y="179061"/>
                  </a:lnTo>
                  <a:lnTo>
                    <a:pt x="30724" y="231637"/>
                  </a:lnTo>
                  <a:lnTo>
                    <a:pt x="34203" y="235144"/>
                  </a:lnTo>
                  <a:lnTo>
                    <a:pt x="37692" y="233971"/>
                  </a:lnTo>
                  <a:lnTo>
                    <a:pt x="41188" y="229681"/>
                  </a:lnTo>
                  <a:lnTo>
                    <a:pt x="41952" y="212435"/>
                  </a:lnTo>
                  <a:lnTo>
                    <a:pt x="29812" y="158173"/>
                  </a:lnTo>
                  <a:lnTo>
                    <a:pt x="11843" y="94778"/>
                  </a:lnTo>
                  <a:lnTo>
                    <a:pt x="13702" y="73709"/>
                  </a:lnTo>
                  <a:lnTo>
                    <a:pt x="21548" y="55767"/>
                  </a:lnTo>
                  <a:lnTo>
                    <a:pt x="26915" y="47706"/>
                  </a:lnTo>
                  <a:lnTo>
                    <a:pt x="42238" y="35631"/>
                  </a:lnTo>
                  <a:lnTo>
                    <a:pt x="93238" y="14571"/>
                  </a:lnTo>
                  <a:lnTo>
                    <a:pt x="152313" y="3225"/>
                  </a:lnTo>
                  <a:lnTo>
                    <a:pt x="209389" y="638"/>
                  </a:lnTo>
                  <a:lnTo>
                    <a:pt x="2482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26062" y="236278"/>
            <a:ext cx="3827581" cy="742873"/>
            <a:chOff x="426062" y="236278"/>
            <a:chExt cx="3827581" cy="742873"/>
          </a:xfrm>
        </p:grpSpPr>
        <p:sp>
          <p:nvSpPr>
            <p:cNvPr id="2" name="Freeform 1"/>
            <p:cNvSpPr/>
            <p:nvPr/>
          </p:nvSpPr>
          <p:spPr>
            <a:xfrm>
              <a:off x="426062" y="236278"/>
              <a:ext cx="310933" cy="561029"/>
            </a:xfrm>
            <a:custGeom>
              <a:avLst/>
              <a:gdLst/>
              <a:ahLst/>
              <a:cxnLst/>
              <a:rect l="0" t="0" r="0" b="0"/>
              <a:pathLst>
                <a:path w="310933" h="561029">
                  <a:moveTo>
                    <a:pt x="37191" y="542830"/>
                  </a:moveTo>
                  <a:lnTo>
                    <a:pt x="26013" y="559598"/>
                  </a:lnTo>
                  <a:lnTo>
                    <a:pt x="21550" y="561028"/>
                  </a:lnTo>
                  <a:lnTo>
                    <a:pt x="17405" y="558471"/>
                  </a:lnTo>
                  <a:lnTo>
                    <a:pt x="13472" y="553258"/>
                  </a:lnTo>
                  <a:lnTo>
                    <a:pt x="3522" y="495273"/>
                  </a:lnTo>
                  <a:lnTo>
                    <a:pt x="0" y="465542"/>
                  </a:lnTo>
                  <a:lnTo>
                    <a:pt x="4152" y="408500"/>
                  </a:lnTo>
                  <a:lnTo>
                    <a:pt x="10908" y="347450"/>
                  </a:lnTo>
                  <a:lnTo>
                    <a:pt x="20175" y="295817"/>
                  </a:lnTo>
                  <a:lnTo>
                    <a:pt x="30330" y="236065"/>
                  </a:lnTo>
                  <a:lnTo>
                    <a:pt x="43072" y="175868"/>
                  </a:lnTo>
                  <a:lnTo>
                    <a:pt x="49921" y="116318"/>
                  </a:lnTo>
                  <a:lnTo>
                    <a:pt x="66727" y="53133"/>
                  </a:lnTo>
                  <a:lnTo>
                    <a:pt x="91918" y="4937"/>
                  </a:lnTo>
                  <a:lnTo>
                    <a:pt x="97073" y="571"/>
                  </a:lnTo>
                  <a:lnTo>
                    <a:pt x="102848" y="0"/>
                  </a:lnTo>
                  <a:lnTo>
                    <a:pt x="109039" y="1959"/>
                  </a:lnTo>
                  <a:lnTo>
                    <a:pt x="119036" y="19733"/>
                  </a:lnTo>
                  <a:lnTo>
                    <a:pt x="134361" y="53266"/>
                  </a:lnTo>
                  <a:lnTo>
                    <a:pt x="171154" y="111625"/>
                  </a:lnTo>
                  <a:lnTo>
                    <a:pt x="191226" y="165035"/>
                  </a:lnTo>
                  <a:lnTo>
                    <a:pt x="209106" y="225520"/>
                  </a:lnTo>
                  <a:lnTo>
                    <a:pt x="230421" y="273481"/>
                  </a:lnTo>
                  <a:lnTo>
                    <a:pt x="243273" y="329532"/>
                  </a:lnTo>
                  <a:lnTo>
                    <a:pt x="258097" y="382284"/>
                  </a:lnTo>
                  <a:lnTo>
                    <a:pt x="275812" y="439540"/>
                  </a:lnTo>
                  <a:lnTo>
                    <a:pt x="289870" y="496258"/>
                  </a:lnTo>
                  <a:lnTo>
                    <a:pt x="310932" y="5533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63170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31586"/>
                  </a:moveTo>
                  <a:lnTo>
                    <a:pt x="241505" y="20407"/>
                  </a:lnTo>
                  <a:lnTo>
                    <a:pt x="212197" y="7867"/>
                  </a:lnTo>
                  <a:lnTo>
                    <a:pt x="160372" y="1554"/>
                  </a:lnTo>
                  <a:lnTo>
                    <a:pt x="105075" y="307"/>
                  </a:lnTo>
                  <a:lnTo>
                    <a:pt x="49091" y="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526424"/>
              <a:ext cx="200042" cy="247820"/>
            </a:xfrm>
            <a:custGeom>
              <a:avLst/>
              <a:gdLst/>
              <a:ahLst/>
              <a:cxnLst/>
              <a:rect l="0" t="0" r="0" b="0"/>
              <a:pathLst>
                <a:path w="200042" h="247820">
                  <a:moveTo>
                    <a:pt x="0" y="94757"/>
                  </a:moveTo>
                  <a:lnTo>
                    <a:pt x="24046" y="112738"/>
                  </a:lnTo>
                  <a:lnTo>
                    <a:pt x="73870" y="167941"/>
                  </a:lnTo>
                  <a:lnTo>
                    <a:pt x="111864" y="212120"/>
                  </a:lnTo>
                  <a:lnTo>
                    <a:pt x="127641" y="242615"/>
                  </a:lnTo>
                  <a:lnTo>
                    <a:pt x="127208" y="247141"/>
                  </a:lnTo>
                  <a:lnTo>
                    <a:pt x="123410" y="247819"/>
                  </a:lnTo>
                  <a:lnTo>
                    <a:pt x="117368" y="245931"/>
                  </a:lnTo>
                  <a:lnTo>
                    <a:pt x="112171" y="239994"/>
                  </a:lnTo>
                  <a:lnTo>
                    <a:pt x="80798" y="177779"/>
                  </a:lnTo>
                  <a:lnTo>
                    <a:pt x="70083" y="140153"/>
                  </a:lnTo>
                  <a:lnTo>
                    <a:pt x="75758" y="95405"/>
                  </a:lnTo>
                  <a:lnTo>
                    <a:pt x="87957" y="63363"/>
                  </a:lnTo>
                  <a:lnTo>
                    <a:pt x="101093" y="43370"/>
                  </a:lnTo>
                  <a:lnTo>
                    <a:pt x="128219" y="20129"/>
                  </a:lnTo>
                  <a:lnTo>
                    <a:pt x="158484" y="6484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544549"/>
              <a:ext cx="178857" cy="266146"/>
            </a:xfrm>
            <a:custGeom>
              <a:avLst/>
              <a:gdLst/>
              <a:ahLst/>
              <a:cxnLst/>
              <a:rect l="0" t="0" r="0" b="0"/>
              <a:pathLst>
                <a:path w="178857" h="266146">
                  <a:moveTo>
                    <a:pt x="0" y="118746"/>
                  </a:moveTo>
                  <a:lnTo>
                    <a:pt x="58617" y="127811"/>
                  </a:lnTo>
                  <a:lnTo>
                    <a:pt x="118856" y="119410"/>
                  </a:lnTo>
                  <a:lnTo>
                    <a:pt x="144072" y="108902"/>
                  </a:lnTo>
                  <a:lnTo>
                    <a:pt x="172409" y="84244"/>
                  </a:lnTo>
                  <a:lnTo>
                    <a:pt x="176941" y="73518"/>
                  </a:lnTo>
                  <a:lnTo>
                    <a:pt x="178856" y="49122"/>
                  </a:lnTo>
                  <a:lnTo>
                    <a:pt x="172688" y="28920"/>
                  </a:lnTo>
                  <a:lnTo>
                    <a:pt x="167768" y="20258"/>
                  </a:lnTo>
                  <a:lnTo>
                    <a:pt x="152942" y="7513"/>
                  </a:lnTo>
                  <a:lnTo>
                    <a:pt x="144075" y="2477"/>
                  </a:lnTo>
                  <a:lnTo>
                    <a:pt x="124865" y="0"/>
                  </a:lnTo>
                  <a:lnTo>
                    <a:pt x="104628" y="3969"/>
                  </a:lnTo>
                  <a:lnTo>
                    <a:pt x="83936" y="13532"/>
                  </a:lnTo>
                  <a:lnTo>
                    <a:pt x="58145" y="37658"/>
                  </a:lnTo>
                  <a:lnTo>
                    <a:pt x="36875" y="85658"/>
                  </a:lnTo>
                  <a:lnTo>
                    <a:pt x="24528" y="140199"/>
                  </a:lnTo>
                  <a:lnTo>
                    <a:pt x="25205" y="178915"/>
                  </a:lnTo>
                  <a:lnTo>
                    <a:pt x="31089" y="200470"/>
                  </a:lnTo>
                  <a:lnTo>
                    <a:pt x="53931" y="233371"/>
                  </a:lnTo>
                  <a:lnTo>
                    <a:pt x="68423" y="246900"/>
                  </a:lnTo>
                  <a:lnTo>
                    <a:pt x="105285" y="2661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6318" y="605171"/>
              <a:ext cx="270315" cy="205550"/>
            </a:xfrm>
            <a:custGeom>
              <a:avLst/>
              <a:gdLst/>
              <a:ahLst/>
              <a:cxnLst/>
              <a:rect l="0" t="0" r="0" b="0"/>
              <a:pathLst>
                <a:path w="270315" h="205550">
                  <a:moveTo>
                    <a:pt x="122915" y="89709"/>
                  </a:moveTo>
                  <a:lnTo>
                    <a:pt x="131248" y="52231"/>
                  </a:lnTo>
                  <a:lnTo>
                    <a:pt x="131980" y="40158"/>
                  </a:lnTo>
                  <a:lnTo>
                    <a:pt x="128958" y="29769"/>
                  </a:lnTo>
                  <a:lnTo>
                    <a:pt x="116242" y="11986"/>
                  </a:lnTo>
                  <a:lnTo>
                    <a:pt x="95772" y="2523"/>
                  </a:lnTo>
                  <a:lnTo>
                    <a:pt x="83763" y="0"/>
                  </a:lnTo>
                  <a:lnTo>
                    <a:pt x="73417" y="657"/>
                  </a:lnTo>
                  <a:lnTo>
                    <a:pt x="55682" y="7627"/>
                  </a:lnTo>
                  <a:lnTo>
                    <a:pt x="32544" y="30294"/>
                  </a:lnTo>
                  <a:lnTo>
                    <a:pt x="8141" y="88009"/>
                  </a:lnTo>
                  <a:lnTo>
                    <a:pt x="0" y="123911"/>
                  </a:lnTo>
                  <a:lnTo>
                    <a:pt x="436" y="149364"/>
                  </a:lnTo>
                  <a:lnTo>
                    <a:pt x="13835" y="182254"/>
                  </a:lnTo>
                  <a:lnTo>
                    <a:pt x="26082" y="199470"/>
                  </a:lnTo>
                  <a:lnTo>
                    <a:pt x="34963" y="203828"/>
                  </a:lnTo>
                  <a:lnTo>
                    <a:pt x="57309" y="205549"/>
                  </a:lnTo>
                  <a:lnTo>
                    <a:pt x="90608" y="194352"/>
                  </a:lnTo>
                  <a:lnTo>
                    <a:pt x="117112" y="170628"/>
                  </a:lnTo>
                  <a:lnTo>
                    <a:pt x="142745" y="112526"/>
                  </a:lnTo>
                  <a:lnTo>
                    <a:pt x="148106" y="90491"/>
                  </a:lnTo>
                  <a:lnTo>
                    <a:pt x="146589" y="69000"/>
                  </a:lnTo>
                  <a:lnTo>
                    <a:pt x="144547" y="65375"/>
                  </a:lnTo>
                  <a:lnTo>
                    <a:pt x="142015" y="66467"/>
                  </a:lnTo>
                  <a:lnTo>
                    <a:pt x="139158" y="70705"/>
                  </a:lnTo>
                  <a:lnTo>
                    <a:pt x="139103" y="87892"/>
                  </a:lnTo>
                  <a:lnTo>
                    <a:pt x="144147" y="109959"/>
                  </a:lnTo>
                  <a:lnTo>
                    <a:pt x="160141" y="140943"/>
                  </a:lnTo>
                  <a:lnTo>
                    <a:pt x="180868" y="165461"/>
                  </a:lnTo>
                  <a:lnTo>
                    <a:pt x="198975" y="180309"/>
                  </a:lnTo>
                  <a:lnTo>
                    <a:pt x="221840" y="188467"/>
                  </a:lnTo>
                  <a:lnTo>
                    <a:pt x="244090" y="190924"/>
                  </a:lnTo>
                  <a:lnTo>
                    <a:pt x="270314" y="184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36203" y="646628"/>
              <a:ext cx="178728" cy="206300"/>
            </a:xfrm>
            <a:custGeom>
              <a:avLst/>
              <a:gdLst/>
              <a:ahLst/>
              <a:cxnLst/>
              <a:rect l="0" t="0" r="0" b="0"/>
              <a:pathLst>
                <a:path w="178728" h="206300">
                  <a:moveTo>
                    <a:pt x="164211" y="27195"/>
                  </a:moveTo>
                  <a:lnTo>
                    <a:pt x="153033" y="10428"/>
                  </a:lnTo>
                  <a:lnTo>
                    <a:pt x="145060" y="5488"/>
                  </a:lnTo>
                  <a:lnTo>
                    <a:pt x="123724" y="0"/>
                  </a:lnTo>
                  <a:lnTo>
                    <a:pt x="79815" y="2500"/>
                  </a:lnTo>
                  <a:lnTo>
                    <a:pt x="56122" y="10760"/>
                  </a:lnTo>
                  <a:lnTo>
                    <a:pt x="21847" y="35127"/>
                  </a:lnTo>
                  <a:lnTo>
                    <a:pt x="10081" y="54897"/>
                  </a:lnTo>
                  <a:lnTo>
                    <a:pt x="0" y="92335"/>
                  </a:lnTo>
                  <a:lnTo>
                    <a:pt x="132" y="129944"/>
                  </a:lnTo>
                  <a:lnTo>
                    <a:pt x="10658" y="174093"/>
                  </a:lnTo>
                  <a:lnTo>
                    <a:pt x="23436" y="192309"/>
                  </a:lnTo>
                  <a:lnTo>
                    <a:pt x="31756" y="200442"/>
                  </a:lnTo>
                  <a:lnTo>
                    <a:pt x="41983" y="204694"/>
                  </a:lnTo>
                  <a:lnTo>
                    <a:pt x="65824" y="206299"/>
                  </a:lnTo>
                  <a:lnTo>
                    <a:pt x="99964" y="200626"/>
                  </a:lnTo>
                  <a:lnTo>
                    <a:pt x="126718" y="185947"/>
                  </a:lnTo>
                  <a:lnTo>
                    <a:pt x="149463" y="166780"/>
                  </a:lnTo>
                  <a:lnTo>
                    <a:pt x="165430" y="140693"/>
                  </a:lnTo>
                  <a:lnTo>
                    <a:pt x="177570" y="110737"/>
                  </a:lnTo>
                  <a:lnTo>
                    <a:pt x="178727" y="90061"/>
                  </a:lnTo>
                  <a:lnTo>
                    <a:pt x="174172" y="70344"/>
                  </a:lnTo>
                  <a:lnTo>
                    <a:pt x="143154" y="27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3700" y="406274"/>
              <a:ext cx="114114" cy="414949"/>
            </a:xfrm>
            <a:custGeom>
              <a:avLst/>
              <a:gdLst/>
              <a:ahLst/>
              <a:cxnLst/>
              <a:rect l="0" t="0" r="0" b="0"/>
              <a:pathLst>
                <a:path w="114114" h="414949">
                  <a:moveTo>
                    <a:pt x="82527" y="414948"/>
                  </a:moveTo>
                  <a:lnTo>
                    <a:pt x="71075" y="360804"/>
                  </a:lnTo>
                  <a:lnTo>
                    <a:pt x="52189" y="305857"/>
                  </a:lnTo>
                  <a:lnTo>
                    <a:pt x="38314" y="252774"/>
                  </a:lnTo>
                  <a:lnTo>
                    <a:pt x="21204" y="198181"/>
                  </a:lnTo>
                  <a:lnTo>
                    <a:pt x="6906" y="144960"/>
                  </a:lnTo>
                  <a:lnTo>
                    <a:pt x="0" y="82980"/>
                  </a:lnTo>
                  <a:lnTo>
                    <a:pt x="1143" y="41027"/>
                  </a:lnTo>
                  <a:lnTo>
                    <a:pt x="9702" y="17134"/>
                  </a:lnTo>
                  <a:lnTo>
                    <a:pt x="17599" y="9359"/>
                  </a:lnTo>
                  <a:lnTo>
                    <a:pt x="38853" y="720"/>
                  </a:lnTo>
                  <a:lnTo>
                    <a:pt x="60777" y="0"/>
                  </a:lnTo>
                  <a:lnTo>
                    <a:pt x="82219" y="4749"/>
                  </a:lnTo>
                  <a:lnTo>
                    <a:pt x="109343" y="18237"/>
                  </a:lnTo>
                  <a:lnTo>
                    <a:pt x="112103" y="20623"/>
                  </a:lnTo>
                  <a:lnTo>
                    <a:pt x="114113" y="25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89886" y="65276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8468" y="0"/>
                  </a:lnTo>
                  <a:lnTo>
                    <a:pt x="44927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9127" y="650253"/>
              <a:ext cx="271454" cy="218582"/>
            </a:xfrm>
            <a:custGeom>
              <a:avLst/>
              <a:gdLst/>
              <a:ahLst/>
              <a:cxnLst/>
              <a:rect l="0" t="0" r="0" b="0"/>
              <a:pathLst>
                <a:path w="271454" h="218582">
                  <a:moveTo>
                    <a:pt x="176696" y="97270"/>
                  </a:moveTo>
                  <a:lnTo>
                    <a:pt x="157568" y="43395"/>
                  </a:lnTo>
                  <a:lnTo>
                    <a:pt x="146358" y="23023"/>
                  </a:lnTo>
                  <a:lnTo>
                    <a:pt x="130457" y="8509"/>
                  </a:lnTo>
                  <a:lnTo>
                    <a:pt x="121304" y="3001"/>
                  </a:lnTo>
                  <a:lnTo>
                    <a:pt x="98655" y="0"/>
                  </a:lnTo>
                  <a:lnTo>
                    <a:pt x="75331" y="3736"/>
                  </a:lnTo>
                  <a:lnTo>
                    <a:pt x="57166" y="13195"/>
                  </a:lnTo>
                  <a:lnTo>
                    <a:pt x="33785" y="37264"/>
                  </a:lnTo>
                  <a:lnTo>
                    <a:pt x="5433" y="97548"/>
                  </a:lnTo>
                  <a:lnTo>
                    <a:pt x="0" y="140116"/>
                  </a:lnTo>
                  <a:lnTo>
                    <a:pt x="4968" y="166615"/>
                  </a:lnTo>
                  <a:lnTo>
                    <a:pt x="20919" y="198145"/>
                  </a:lnTo>
                  <a:lnTo>
                    <a:pt x="27221" y="206634"/>
                  </a:lnTo>
                  <a:lnTo>
                    <a:pt x="49822" y="216066"/>
                  </a:lnTo>
                  <a:lnTo>
                    <a:pt x="64037" y="218581"/>
                  </a:lnTo>
                  <a:lnTo>
                    <a:pt x="86072" y="215137"/>
                  </a:lnTo>
                  <a:lnTo>
                    <a:pt x="111630" y="200044"/>
                  </a:lnTo>
                  <a:lnTo>
                    <a:pt x="125551" y="186231"/>
                  </a:lnTo>
                  <a:lnTo>
                    <a:pt x="152815" y="128347"/>
                  </a:lnTo>
                  <a:lnTo>
                    <a:pt x="164523" y="107572"/>
                  </a:lnTo>
                  <a:lnTo>
                    <a:pt x="169750" y="104138"/>
                  </a:lnTo>
                  <a:lnTo>
                    <a:pt x="174406" y="105358"/>
                  </a:lnTo>
                  <a:lnTo>
                    <a:pt x="215783" y="146876"/>
                  </a:lnTo>
                  <a:lnTo>
                    <a:pt x="235792" y="154412"/>
                  </a:lnTo>
                  <a:lnTo>
                    <a:pt x="271453" y="160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96701" y="599057"/>
              <a:ext cx="151362" cy="215556"/>
            </a:xfrm>
            <a:custGeom>
              <a:avLst/>
              <a:gdLst/>
              <a:ahLst/>
              <a:cxnLst/>
              <a:rect l="0" t="0" r="0" b="0"/>
              <a:pathLst>
                <a:path w="151362" h="215556">
                  <a:moveTo>
                    <a:pt x="151361" y="43181"/>
                  </a:moveTo>
                  <a:lnTo>
                    <a:pt x="145772" y="26413"/>
                  </a:lnTo>
                  <a:lnTo>
                    <a:pt x="133669" y="11942"/>
                  </a:lnTo>
                  <a:lnTo>
                    <a:pt x="125528" y="4807"/>
                  </a:lnTo>
                  <a:lnTo>
                    <a:pt x="100885" y="0"/>
                  </a:lnTo>
                  <a:lnTo>
                    <a:pt x="73945" y="2932"/>
                  </a:lnTo>
                  <a:lnTo>
                    <a:pt x="45625" y="17737"/>
                  </a:lnTo>
                  <a:lnTo>
                    <a:pt x="29888" y="30313"/>
                  </a:lnTo>
                  <a:lnTo>
                    <a:pt x="13463" y="56136"/>
                  </a:lnTo>
                  <a:lnTo>
                    <a:pt x="1188" y="86014"/>
                  </a:lnTo>
                  <a:lnTo>
                    <a:pt x="0" y="109791"/>
                  </a:lnTo>
                  <a:lnTo>
                    <a:pt x="8768" y="157594"/>
                  </a:lnTo>
                  <a:lnTo>
                    <a:pt x="23973" y="184576"/>
                  </a:lnTo>
                  <a:lnTo>
                    <a:pt x="39762" y="196880"/>
                  </a:lnTo>
                  <a:lnTo>
                    <a:pt x="78494" y="214311"/>
                  </a:lnTo>
                  <a:lnTo>
                    <a:pt x="102208" y="215555"/>
                  </a:lnTo>
                  <a:lnTo>
                    <a:pt x="140832" y="211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74404" y="70540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8931"/>
                  </a:lnTo>
                  <a:lnTo>
                    <a:pt x="16788" y="1115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74404" y="5790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69160" y="631709"/>
              <a:ext cx="136872" cy="172043"/>
            </a:xfrm>
            <a:custGeom>
              <a:avLst/>
              <a:gdLst/>
              <a:ahLst/>
              <a:cxnLst/>
              <a:rect l="0" t="0" r="0" b="0"/>
              <a:pathLst>
                <a:path w="136872" h="172043">
                  <a:moveTo>
                    <a:pt x="0" y="84228"/>
                  </a:moveTo>
                  <a:lnTo>
                    <a:pt x="19128" y="147656"/>
                  </a:lnTo>
                  <a:lnTo>
                    <a:pt x="33094" y="172042"/>
                  </a:lnTo>
                  <a:lnTo>
                    <a:pt x="33761" y="170847"/>
                  </a:lnTo>
                  <a:lnTo>
                    <a:pt x="20324" y="116370"/>
                  </a:lnTo>
                  <a:lnTo>
                    <a:pt x="12464" y="68221"/>
                  </a:lnTo>
                  <a:lnTo>
                    <a:pt x="16691" y="33082"/>
                  </a:lnTo>
                  <a:lnTo>
                    <a:pt x="21656" y="24394"/>
                  </a:lnTo>
                  <a:lnTo>
                    <a:pt x="36531" y="11622"/>
                  </a:lnTo>
                  <a:lnTo>
                    <a:pt x="57960" y="5166"/>
                  </a:lnTo>
                  <a:lnTo>
                    <a:pt x="118854" y="68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53062" y="645359"/>
              <a:ext cx="153011" cy="167730"/>
            </a:xfrm>
            <a:custGeom>
              <a:avLst/>
              <a:gdLst/>
              <a:ahLst/>
              <a:cxnLst/>
              <a:rect l="0" t="0" r="0" b="0"/>
              <a:pathLst>
                <a:path w="153011" h="167730">
                  <a:moveTo>
                    <a:pt x="153010" y="17936"/>
                  </a:moveTo>
                  <a:lnTo>
                    <a:pt x="141832" y="6757"/>
                  </a:lnTo>
                  <a:lnTo>
                    <a:pt x="123865" y="1269"/>
                  </a:lnTo>
                  <a:lnTo>
                    <a:pt x="100283" y="0"/>
                  </a:lnTo>
                  <a:lnTo>
                    <a:pt x="61868" y="7032"/>
                  </a:lnTo>
                  <a:lnTo>
                    <a:pt x="38803" y="17379"/>
                  </a:lnTo>
                  <a:lnTo>
                    <a:pt x="11677" y="41947"/>
                  </a:lnTo>
                  <a:lnTo>
                    <a:pt x="2458" y="64483"/>
                  </a:lnTo>
                  <a:lnTo>
                    <a:pt x="0" y="77043"/>
                  </a:lnTo>
                  <a:lnTo>
                    <a:pt x="3507" y="100358"/>
                  </a:lnTo>
                  <a:lnTo>
                    <a:pt x="14035" y="122418"/>
                  </a:lnTo>
                  <a:lnTo>
                    <a:pt x="39693" y="152229"/>
                  </a:lnTo>
                  <a:lnTo>
                    <a:pt x="59363" y="164579"/>
                  </a:lnTo>
                  <a:lnTo>
                    <a:pt x="82923" y="167729"/>
                  </a:lnTo>
                  <a:lnTo>
                    <a:pt x="131953" y="1653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21886" y="473782"/>
              <a:ext cx="8334" cy="379027"/>
            </a:xfrm>
            <a:custGeom>
              <a:avLst/>
              <a:gdLst/>
              <a:ahLst/>
              <a:cxnLst/>
              <a:rect l="0" t="0" r="0" b="0"/>
              <a:pathLst>
                <a:path w="8334" h="379027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8333" y="214373"/>
                  </a:lnTo>
                  <a:lnTo>
                    <a:pt x="4505" y="275922"/>
                  </a:lnTo>
                  <a:lnTo>
                    <a:pt x="890" y="33197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42943" y="627863"/>
              <a:ext cx="210700" cy="235474"/>
            </a:xfrm>
            <a:custGeom>
              <a:avLst/>
              <a:gdLst/>
              <a:ahLst/>
              <a:cxnLst/>
              <a:rect l="0" t="0" r="0" b="0"/>
              <a:pathLst>
                <a:path w="210700" h="235474">
                  <a:moveTo>
                    <a:pt x="0" y="172302"/>
                  </a:moveTo>
                  <a:lnTo>
                    <a:pt x="9575" y="148256"/>
                  </a:lnTo>
                  <a:lnTo>
                    <a:pt x="27534" y="126833"/>
                  </a:lnTo>
                  <a:lnTo>
                    <a:pt x="54561" y="106837"/>
                  </a:lnTo>
                  <a:lnTo>
                    <a:pt x="101374" y="89008"/>
                  </a:lnTo>
                  <a:lnTo>
                    <a:pt x="160664" y="74221"/>
                  </a:lnTo>
                  <a:lnTo>
                    <a:pt x="192143" y="57973"/>
                  </a:lnTo>
                  <a:lnTo>
                    <a:pt x="205500" y="41941"/>
                  </a:lnTo>
                  <a:lnTo>
                    <a:pt x="210699" y="32752"/>
                  </a:lnTo>
                  <a:lnTo>
                    <a:pt x="210656" y="25457"/>
                  </a:lnTo>
                  <a:lnTo>
                    <a:pt x="207118" y="19423"/>
                  </a:lnTo>
                  <a:lnTo>
                    <a:pt x="193827" y="9599"/>
                  </a:lnTo>
                  <a:lnTo>
                    <a:pt x="176223" y="1334"/>
                  </a:lnTo>
                  <a:lnTo>
                    <a:pt x="153580" y="0"/>
                  </a:lnTo>
                  <a:lnTo>
                    <a:pt x="129089" y="4477"/>
                  </a:lnTo>
                  <a:lnTo>
                    <a:pt x="96740" y="20151"/>
                  </a:lnTo>
                  <a:lnTo>
                    <a:pt x="56875" y="53278"/>
                  </a:lnTo>
                  <a:lnTo>
                    <a:pt x="40898" y="79714"/>
                  </a:lnTo>
                  <a:lnTo>
                    <a:pt x="38844" y="99566"/>
                  </a:lnTo>
                  <a:lnTo>
                    <a:pt x="47057" y="146496"/>
                  </a:lnTo>
                  <a:lnTo>
                    <a:pt x="62166" y="175835"/>
                  </a:lnTo>
                  <a:lnTo>
                    <a:pt x="81461" y="199345"/>
                  </a:lnTo>
                  <a:lnTo>
                    <a:pt x="107584" y="215540"/>
                  </a:lnTo>
                  <a:lnTo>
                    <a:pt x="155110" y="232040"/>
                  </a:lnTo>
                  <a:lnTo>
                    <a:pt x="178984" y="2354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4839" y="873865"/>
              <a:ext cx="3748146" cy="105286"/>
            </a:xfrm>
            <a:custGeom>
              <a:avLst/>
              <a:gdLst/>
              <a:ahLst/>
              <a:cxnLst/>
              <a:rect l="0" t="0" r="0" b="0"/>
              <a:pathLst>
                <a:path w="3748146" h="105286">
                  <a:moveTo>
                    <a:pt x="3748145" y="21057"/>
                  </a:moveTo>
                  <a:lnTo>
                    <a:pt x="3690881" y="21057"/>
                  </a:lnTo>
                  <a:lnTo>
                    <a:pt x="3641491" y="21057"/>
                  </a:lnTo>
                  <a:lnTo>
                    <a:pt x="3586693" y="17937"/>
                  </a:lnTo>
                  <a:lnTo>
                    <a:pt x="3526002" y="12724"/>
                  </a:lnTo>
                  <a:lnTo>
                    <a:pt x="3483299" y="11504"/>
                  </a:lnTo>
                  <a:lnTo>
                    <a:pt x="3437023" y="10962"/>
                  </a:lnTo>
                  <a:lnTo>
                    <a:pt x="3389160" y="7601"/>
                  </a:lnTo>
                  <a:lnTo>
                    <a:pt x="3340592" y="3378"/>
                  </a:lnTo>
                  <a:lnTo>
                    <a:pt x="3291710" y="1501"/>
                  </a:lnTo>
                  <a:lnTo>
                    <a:pt x="3234919" y="445"/>
                  </a:lnTo>
                  <a:lnTo>
                    <a:pt x="3171689" y="132"/>
                  </a:lnTo>
                  <a:lnTo>
                    <a:pt x="3117859" y="39"/>
                  </a:lnTo>
                  <a:lnTo>
                    <a:pt x="3055506" y="11"/>
                  </a:lnTo>
                  <a:lnTo>
                    <a:pt x="3001936" y="3"/>
                  </a:lnTo>
                  <a:lnTo>
                    <a:pt x="2941913" y="1"/>
                  </a:lnTo>
                  <a:lnTo>
                    <a:pt x="2884996" y="0"/>
                  </a:lnTo>
                  <a:lnTo>
                    <a:pt x="2828694" y="0"/>
                  </a:lnTo>
                  <a:lnTo>
                    <a:pt x="2772511" y="0"/>
                  </a:lnTo>
                  <a:lnTo>
                    <a:pt x="2726883" y="0"/>
                  </a:lnTo>
                  <a:lnTo>
                    <a:pt x="2665400" y="0"/>
                  </a:lnTo>
                  <a:lnTo>
                    <a:pt x="2610268" y="0"/>
                  </a:lnTo>
                  <a:lnTo>
                    <a:pt x="2549125" y="0"/>
                  </a:lnTo>
                  <a:lnTo>
                    <a:pt x="2491987" y="0"/>
                  </a:lnTo>
                  <a:lnTo>
                    <a:pt x="2435641" y="0"/>
                  </a:lnTo>
                  <a:lnTo>
                    <a:pt x="2376330" y="0"/>
                  </a:lnTo>
                  <a:lnTo>
                    <a:pt x="2314225" y="0"/>
                  </a:lnTo>
                  <a:lnTo>
                    <a:pt x="2256897" y="0"/>
                  </a:lnTo>
                  <a:lnTo>
                    <a:pt x="2200513" y="0"/>
                  </a:lnTo>
                  <a:lnTo>
                    <a:pt x="2144315" y="0"/>
                  </a:lnTo>
                  <a:lnTo>
                    <a:pt x="2088154" y="7235"/>
                  </a:lnTo>
                  <a:lnTo>
                    <a:pt x="2032000" y="9878"/>
                  </a:lnTo>
                  <a:lnTo>
                    <a:pt x="1975848" y="10400"/>
                  </a:lnTo>
                  <a:lnTo>
                    <a:pt x="1912460" y="10503"/>
                  </a:lnTo>
                  <a:lnTo>
                    <a:pt x="1850546" y="10523"/>
                  </a:lnTo>
                  <a:lnTo>
                    <a:pt x="1787927" y="10527"/>
                  </a:lnTo>
                  <a:lnTo>
                    <a:pt x="1730498" y="10528"/>
                  </a:lnTo>
                  <a:lnTo>
                    <a:pt x="1674093" y="13648"/>
                  </a:lnTo>
                  <a:lnTo>
                    <a:pt x="1617891" y="19593"/>
                  </a:lnTo>
                  <a:lnTo>
                    <a:pt x="1554494" y="20768"/>
                  </a:lnTo>
                  <a:lnTo>
                    <a:pt x="1495698" y="24119"/>
                  </a:lnTo>
                  <a:lnTo>
                    <a:pt x="1433434" y="30111"/>
                  </a:lnTo>
                  <a:lnTo>
                    <a:pt x="1373215" y="31294"/>
                  </a:lnTo>
                  <a:lnTo>
                    <a:pt x="1316260" y="34647"/>
                  </a:lnTo>
                  <a:lnTo>
                    <a:pt x="1259949" y="40639"/>
                  </a:lnTo>
                  <a:lnTo>
                    <a:pt x="1196530" y="41822"/>
                  </a:lnTo>
                  <a:lnTo>
                    <a:pt x="1137730" y="42056"/>
                  </a:lnTo>
                  <a:lnTo>
                    <a:pt x="1075465" y="42102"/>
                  </a:lnTo>
                  <a:lnTo>
                    <a:pt x="1024196" y="42110"/>
                  </a:lnTo>
                  <a:lnTo>
                    <a:pt x="961705" y="49349"/>
                  </a:lnTo>
                  <a:lnTo>
                    <a:pt x="911460" y="51666"/>
                  </a:lnTo>
                  <a:lnTo>
                    <a:pt x="859528" y="53523"/>
                  </a:lnTo>
                  <a:lnTo>
                    <a:pt x="807096" y="59792"/>
                  </a:lnTo>
                  <a:lnTo>
                    <a:pt x="755686" y="62170"/>
                  </a:lnTo>
                  <a:lnTo>
                    <a:pt x="695800" y="62973"/>
                  </a:lnTo>
                  <a:lnTo>
                    <a:pt x="638910" y="68721"/>
                  </a:lnTo>
                  <a:lnTo>
                    <a:pt x="591079" y="72224"/>
                  </a:lnTo>
                  <a:lnTo>
                    <a:pt x="539862" y="73262"/>
                  </a:lnTo>
                  <a:lnTo>
                    <a:pt x="477390" y="73613"/>
                  </a:lnTo>
                  <a:lnTo>
                    <a:pt x="427148" y="73674"/>
                  </a:lnTo>
                  <a:lnTo>
                    <a:pt x="375217" y="74862"/>
                  </a:lnTo>
                  <a:lnTo>
                    <a:pt x="323955" y="80933"/>
                  </a:lnTo>
                  <a:lnTo>
                    <a:pt x="261000" y="83577"/>
                  </a:lnTo>
                  <a:lnTo>
                    <a:pt x="198174" y="89688"/>
                  </a:lnTo>
                  <a:lnTo>
                    <a:pt x="149315" y="93255"/>
                  </a:lnTo>
                  <a:lnTo>
                    <a:pt x="97794" y="94311"/>
                  </a:lnTo>
                  <a:lnTo>
                    <a:pt x="39894" y="10021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507849" y="1583587"/>
            <a:ext cx="850742" cy="553699"/>
            <a:chOff x="2507849" y="1583587"/>
            <a:chExt cx="850742" cy="553699"/>
          </a:xfrm>
        </p:grpSpPr>
        <p:sp>
          <p:nvSpPr>
            <p:cNvPr id="20" name="Freeform 19"/>
            <p:cNvSpPr/>
            <p:nvPr/>
          </p:nvSpPr>
          <p:spPr>
            <a:xfrm>
              <a:off x="2507849" y="1583587"/>
              <a:ext cx="334846" cy="553699"/>
            </a:xfrm>
            <a:custGeom>
              <a:avLst/>
              <a:gdLst/>
              <a:ahLst/>
              <a:cxnLst/>
              <a:rect l="0" t="0" r="0" b="0"/>
              <a:pathLst>
                <a:path w="334846" h="553699">
                  <a:moveTo>
                    <a:pt x="71632" y="69387"/>
                  </a:moveTo>
                  <a:lnTo>
                    <a:pt x="63299" y="118318"/>
                  </a:lnTo>
                  <a:lnTo>
                    <a:pt x="55948" y="171859"/>
                  </a:lnTo>
                  <a:lnTo>
                    <a:pt x="48163" y="235277"/>
                  </a:lnTo>
                  <a:lnTo>
                    <a:pt x="39946" y="298553"/>
                  </a:lnTo>
                  <a:lnTo>
                    <a:pt x="28805" y="350743"/>
                  </a:lnTo>
                  <a:lnTo>
                    <a:pt x="15340" y="406373"/>
                  </a:lnTo>
                  <a:lnTo>
                    <a:pt x="4910" y="456493"/>
                  </a:lnTo>
                  <a:lnTo>
                    <a:pt x="0" y="502799"/>
                  </a:lnTo>
                  <a:lnTo>
                    <a:pt x="481" y="508067"/>
                  </a:lnTo>
                  <a:lnTo>
                    <a:pt x="1971" y="506900"/>
                  </a:lnTo>
                  <a:lnTo>
                    <a:pt x="16012" y="450655"/>
                  </a:lnTo>
                  <a:lnTo>
                    <a:pt x="29624" y="387418"/>
                  </a:lnTo>
                  <a:lnTo>
                    <a:pt x="43577" y="335109"/>
                  </a:lnTo>
                  <a:lnTo>
                    <a:pt x="50363" y="280236"/>
                  </a:lnTo>
                  <a:lnTo>
                    <a:pt x="58571" y="223107"/>
                  </a:lnTo>
                  <a:lnTo>
                    <a:pt x="65048" y="178261"/>
                  </a:lnTo>
                  <a:lnTo>
                    <a:pt x="69681" y="118153"/>
                  </a:lnTo>
                  <a:lnTo>
                    <a:pt x="79652" y="55016"/>
                  </a:lnTo>
                  <a:lnTo>
                    <a:pt x="90646" y="19895"/>
                  </a:lnTo>
                  <a:lnTo>
                    <a:pt x="101920" y="2157"/>
                  </a:lnTo>
                  <a:lnTo>
                    <a:pt x="108202" y="0"/>
                  </a:lnTo>
                  <a:lnTo>
                    <a:pt x="114729" y="2072"/>
                  </a:lnTo>
                  <a:lnTo>
                    <a:pt x="121421" y="6963"/>
                  </a:lnTo>
                  <a:lnTo>
                    <a:pt x="162937" y="68913"/>
                  </a:lnTo>
                  <a:lnTo>
                    <a:pt x="186529" y="125086"/>
                  </a:lnTo>
                  <a:lnTo>
                    <a:pt x="212108" y="185386"/>
                  </a:lnTo>
                  <a:lnTo>
                    <a:pt x="228886" y="238573"/>
                  </a:lnTo>
                  <a:lnTo>
                    <a:pt x="249054" y="294139"/>
                  </a:lnTo>
                  <a:lnTo>
                    <a:pt x="267163" y="350175"/>
                  </a:lnTo>
                  <a:lnTo>
                    <a:pt x="282004" y="403185"/>
                  </a:lnTo>
                  <a:lnTo>
                    <a:pt x="300894" y="458531"/>
                  </a:lnTo>
                  <a:lnTo>
                    <a:pt x="329188" y="520906"/>
                  </a:lnTo>
                  <a:lnTo>
                    <a:pt x="334845" y="5536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26839" y="1937677"/>
              <a:ext cx="221099" cy="10096"/>
            </a:xfrm>
            <a:custGeom>
              <a:avLst/>
              <a:gdLst/>
              <a:ahLst/>
              <a:cxnLst/>
              <a:rect l="0" t="0" r="0" b="0"/>
              <a:pathLst>
                <a:path w="221099" h="10096">
                  <a:moveTo>
                    <a:pt x="221098" y="10095"/>
                  </a:moveTo>
                  <a:lnTo>
                    <a:pt x="166954" y="1761"/>
                  </a:lnTo>
                  <a:lnTo>
                    <a:pt x="112007" y="0"/>
                  </a:lnTo>
                  <a:lnTo>
                    <a:pt x="56093" y="82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37492" y="1863544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58621" y="0"/>
                  </a:lnTo>
                  <a:lnTo>
                    <a:pt x="96323" y="0"/>
                  </a:lnTo>
                  <a:lnTo>
                    <a:pt x="38437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37492" y="1960735"/>
              <a:ext cx="210571" cy="18623"/>
            </a:xfrm>
            <a:custGeom>
              <a:avLst/>
              <a:gdLst/>
              <a:ahLst/>
              <a:cxnLst/>
              <a:rect l="0" t="0" r="0" b="0"/>
              <a:pathLst>
                <a:path w="210571" h="18623">
                  <a:moveTo>
                    <a:pt x="210570" y="18622"/>
                  </a:moveTo>
                  <a:lnTo>
                    <a:pt x="151953" y="3968"/>
                  </a:lnTo>
                  <a:lnTo>
                    <a:pt x="96609" y="0"/>
                  </a:lnTo>
                  <a:lnTo>
                    <a:pt x="36804" y="6148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958715" y="1628554"/>
            <a:ext cx="400084" cy="477146"/>
            <a:chOff x="3958715" y="1628554"/>
            <a:chExt cx="400084" cy="477146"/>
          </a:xfrm>
        </p:grpSpPr>
        <p:sp>
          <p:nvSpPr>
            <p:cNvPr id="25" name="Freeform 24"/>
            <p:cNvSpPr/>
            <p:nvPr/>
          </p:nvSpPr>
          <p:spPr>
            <a:xfrm>
              <a:off x="4074528" y="176878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18212" y="210690"/>
                  </a:lnTo>
                  <a:lnTo>
                    <a:pt x="20214" y="260129"/>
                  </a:lnTo>
                  <a:lnTo>
                    <a:pt x="20808" y="30129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74570" y="1747730"/>
              <a:ext cx="21057" cy="326385"/>
            </a:xfrm>
            <a:custGeom>
              <a:avLst/>
              <a:gdLst/>
              <a:ahLst/>
              <a:cxnLst/>
              <a:rect l="0" t="0" r="0" b="0"/>
              <a:pathLst>
                <a:path w="21057" h="326385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19" y="158333"/>
                  </a:lnTo>
                  <a:lnTo>
                    <a:pt x="8333" y="207571"/>
                  </a:lnTo>
                  <a:lnTo>
                    <a:pt x="15684" y="266130"/>
                  </a:lnTo>
                  <a:lnTo>
                    <a:pt x="2105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58715" y="1628554"/>
              <a:ext cx="400084" cy="126639"/>
            </a:xfrm>
            <a:custGeom>
              <a:avLst/>
              <a:gdLst/>
              <a:ahLst/>
              <a:cxnLst/>
              <a:rect l="0" t="0" r="0" b="0"/>
              <a:pathLst>
                <a:path w="400084" h="126639">
                  <a:moveTo>
                    <a:pt x="0" y="56005"/>
                  </a:moveTo>
                  <a:lnTo>
                    <a:pt x="9575" y="87287"/>
                  </a:lnTo>
                  <a:lnTo>
                    <a:pt x="20243" y="103444"/>
                  </a:lnTo>
                  <a:lnTo>
                    <a:pt x="35903" y="115303"/>
                  </a:lnTo>
                  <a:lnTo>
                    <a:pt x="55731" y="123304"/>
                  </a:lnTo>
                  <a:lnTo>
                    <a:pt x="92032" y="126638"/>
                  </a:lnTo>
                  <a:lnTo>
                    <a:pt x="114603" y="123272"/>
                  </a:lnTo>
                  <a:lnTo>
                    <a:pt x="123195" y="118398"/>
                  </a:lnTo>
                  <a:lnTo>
                    <a:pt x="184759" y="59690"/>
                  </a:lnTo>
                  <a:lnTo>
                    <a:pt x="233597" y="17416"/>
                  </a:lnTo>
                  <a:lnTo>
                    <a:pt x="263796" y="1937"/>
                  </a:lnTo>
                  <a:lnTo>
                    <a:pt x="284529" y="0"/>
                  </a:lnTo>
                  <a:lnTo>
                    <a:pt x="305442" y="4208"/>
                  </a:lnTo>
                  <a:lnTo>
                    <a:pt x="357984" y="32474"/>
                  </a:lnTo>
                  <a:lnTo>
                    <a:pt x="383969" y="58392"/>
                  </a:lnTo>
                  <a:lnTo>
                    <a:pt x="400083" y="87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558839" y="1481833"/>
            <a:ext cx="558012" cy="580925"/>
            <a:chOff x="4558839" y="1481833"/>
            <a:chExt cx="558012" cy="580925"/>
          </a:xfrm>
        </p:grpSpPr>
        <p:sp>
          <p:nvSpPr>
            <p:cNvPr id="29" name="Freeform 28"/>
            <p:cNvSpPr/>
            <p:nvPr/>
          </p:nvSpPr>
          <p:spPr>
            <a:xfrm>
              <a:off x="4558839" y="1726673"/>
              <a:ext cx="157929" cy="336085"/>
            </a:xfrm>
            <a:custGeom>
              <a:avLst/>
              <a:gdLst/>
              <a:ahLst/>
              <a:cxnLst/>
              <a:rect l="0" t="0" r="0" b="0"/>
              <a:pathLst>
                <a:path w="157929" h="336085">
                  <a:moveTo>
                    <a:pt x="0" y="94757"/>
                  </a:moveTo>
                  <a:lnTo>
                    <a:pt x="0" y="153373"/>
                  </a:lnTo>
                  <a:lnTo>
                    <a:pt x="1170" y="214783"/>
                  </a:lnTo>
                  <a:lnTo>
                    <a:pt x="11453" y="273187"/>
                  </a:lnTo>
                  <a:lnTo>
                    <a:pt x="20962" y="335669"/>
                  </a:lnTo>
                  <a:lnTo>
                    <a:pt x="23334" y="336084"/>
                  </a:lnTo>
                  <a:lnTo>
                    <a:pt x="26084" y="332850"/>
                  </a:lnTo>
                  <a:lnTo>
                    <a:pt x="26021" y="316779"/>
                  </a:lnTo>
                  <a:lnTo>
                    <a:pt x="16448" y="262745"/>
                  </a:lnTo>
                  <a:lnTo>
                    <a:pt x="12283" y="212901"/>
                  </a:lnTo>
                  <a:lnTo>
                    <a:pt x="10875" y="152062"/>
                  </a:lnTo>
                  <a:lnTo>
                    <a:pt x="13717" y="98104"/>
                  </a:lnTo>
                  <a:lnTo>
                    <a:pt x="25121" y="64163"/>
                  </a:lnTo>
                  <a:lnTo>
                    <a:pt x="30785" y="53304"/>
                  </a:lnTo>
                  <a:lnTo>
                    <a:pt x="46438" y="38119"/>
                  </a:lnTo>
                  <a:lnTo>
                    <a:pt x="85082" y="18838"/>
                  </a:lnTo>
                  <a:lnTo>
                    <a:pt x="139077" y="329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43109" y="1481833"/>
              <a:ext cx="273742" cy="225752"/>
            </a:xfrm>
            <a:custGeom>
              <a:avLst/>
              <a:gdLst/>
              <a:ahLst/>
              <a:cxnLst/>
              <a:rect l="0" t="0" r="0" b="0"/>
              <a:pathLst>
                <a:path w="273742" h="225752">
                  <a:moveTo>
                    <a:pt x="0" y="65856"/>
                  </a:moveTo>
                  <a:lnTo>
                    <a:pt x="20243" y="21893"/>
                  </a:lnTo>
                  <a:lnTo>
                    <a:pt x="35903" y="8102"/>
                  </a:lnTo>
                  <a:lnTo>
                    <a:pt x="44992" y="2787"/>
                  </a:lnTo>
                  <a:lnTo>
                    <a:pt x="64450" y="0"/>
                  </a:lnTo>
                  <a:lnTo>
                    <a:pt x="74552" y="895"/>
                  </a:lnTo>
                  <a:lnTo>
                    <a:pt x="92016" y="8128"/>
                  </a:lnTo>
                  <a:lnTo>
                    <a:pt x="99948" y="13333"/>
                  </a:lnTo>
                  <a:lnTo>
                    <a:pt x="111881" y="31594"/>
                  </a:lnTo>
                  <a:lnTo>
                    <a:pt x="119915" y="55307"/>
                  </a:lnTo>
                  <a:lnTo>
                    <a:pt x="125072" y="108659"/>
                  </a:lnTo>
                  <a:lnTo>
                    <a:pt x="122846" y="147169"/>
                  </a:lnTo>
                  <a:lnTo>
                    <a:pt x="116599" y="168675"/>
                  </a:lnTo>
                  <a:lnTo>
                    <a:pt x="93525" y="201546"/>
                  </a:lnTo>
                  <a:lnTo>
                    <a:pt x="79001" y="215070"/>
                  </a:lnTo>
                  <a:lnTo>
                    <a:pt x="60848" y="224980"/>
                  </a:lnTo>
                  <a:lnTo>
                    <a:pt x="51094" y="225751"/>
                  </a:lnTo>
                  <a:lnTo>
                    <a:pt x="30897" y="220368"/>
                  </a:lnTo>
                  <a:lnTo>
                    <a:pt x="25277" y="214488"/>
                  </a:lnTo>
                  <a:lnTo>
                    <a:pt x="22700" y="207058"/>
                  </a:lnTo>
                  <a:lnTo>
                    <a:pt x="22957" y="189444"/>
                  </a:lnTo>
                  <a:lnTo>
                    <a:pt x="26970" y="169917"/>
                  </a:lnTo>
                  <a:lnTo>
                    <a:pt x="32018" y="162136"/>
                  </a:lnTo>
                  <a:lnTo>
                    <a:pt x="46985" y="150371"/>
                  </a:lnTo>
                  <a:lnTo>
                    <a:pt x="68455" y="147482"/>
                  </a:lnTo>
                  <a:lnTo>
                    <a:pt x="114777" y="155159"/>
                  </a:lnTo>
                  <a:lnTo>
                    <a:pt x="171439" y="182800"/>
                  </a:lnTo>
                  <a:lnTo>
                    <a:pt x="225197" y="204379"/>
                  </a:lnTo>
                  <a:lnTo>
                    <a:pt x="273741" y="22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121311" y="2700878"/>
            <a:ext cx="5090711" cy="680589"/>
            <a:chOff x="2121311" y="2700878"/>
            <a:chExt cx="5090711" cy="680589"/>
          </a:xfrm>
        </p:grpSpPr>
        <p:sp>
          <p:nvSpPr>
            <p:cNvPr id="32" name="Freeform 31"/>
            <p:cNvSpPr/>
            <p:nvPr/>
          </p:nvSpPr>
          <p:spPr>
            <a:xfrm>
              <a:off x="2121311" y="2804684"/>
              <a:ext cx="200075" cy="457950"/>
            </a:xfrm>
            <a:custGeom>
              <a:avLst/>
              <a:gdLst/>
              <a:ahLst/>
              <a:cxnLst/>
              <a:rect l="0" t="0" r="0" b="0"/>
              <a:pathLst>
                <a:path w="200075" h="457950">
                  <a:moveTo>
                    <a:pt x="26502" y="174880"/>
                  </a:moveTo>
                  <a:lnTo>
                    <a:pt x="34835" y="212358"/>
                  </a:lnTo>
                  <a:lnTo>
                    <a:pt x="45147" y="271366"/>
                  </a:lnTo>
                  <a:lnTo>
                    <a:pt x="53733" y="319022"/>
                  </a:lnTo>
                  <a:lnTo>
                    <a:pt x="56797" y="374737"/>
                  </a:lnTo>
                  <a:lnTo>
                    <a:pt x="57833" y="436670"/>
                  </a:lnTo>
                  <a:lnTo>
                    <a:pt x="57918" y="451182"/>
                  </a:lnTo>
                  <a:lnTo>
                    <a:pt x="55635" y="457347"/>
                  </a:lnTo>
                  <a:lnTo>
                    <a:pt x="51773" y="457949"/>
                  </a:lnTo>
                  <a:lnTo>
                    <a:pt x="46859" y="454839"/>
                  </a:lnTo>
                  <a:lnTo>
                    <a:pt x="41399" y="438907"/>
                  </a:lnTo>
                  <a:lnTo>
                    <a:pt x="29200" y="383218"/>
                  </a:lnTo>
                  <a:lnTo>
                    <a:pt x="20412" y="335916"/>
                  </a:lnTo>
                  <a:lnTo>
                    <a:pt x="16119" y="279137"/>
                  </a:lnTo>
                  <a:lnTo>
                    <a:pt x="9128" y="224748"/>
                  </a:lnTo>
                  <a:lnTo>
                    <a:pt x="6536" y="172759"/>
                  </a:lnTo>
                  <a:lnTo>
                    <a:pt x="2541" y="112677"/>
                  </a:lnTo>
                  <a:lnTo>
                    <a:pt x="0" y="98316"/>
                  </a:lnTo>
                  <a:lnTo>
                    <a:pt x="3415" y="73002"/>
                  </a:lnTo>
                  <a:lnTo>
                    <a:pt x="18492" y="42139"/>
                  </a:lnTo>
                  <a:lnTo>
                    <a:pt x="40896" y="18176"/>
                  </a:lnTo>
                  <a:lnTo>
                    <a:pt x="50136" y="10749"/>
                  </a:lnTo>
                  <a:lnTo>
                    <a:pt x="72881" y="2497"/>
                  </a:lnTo>
                  <a:lnTo>
                    <a:pt x="97418" y="0"/>
                  </a:lnTo>
                  <a:lnTo>
                    <a:pt x="120021" y="2789"/>
                  </a:lnTo>
                  <a:lnTo>
                    <a:pt x="152477" y="16526"/>
                  </a:lnTo>
                  <a:lnTo>
                    <a:pt x="178732" y="35414"/>
                  </a:lnTo>
                  <a:lnTo>
                    <a:pt x="187746" y="55183"/>
                  </a:lnTo>
                  <a:lnTo>
                    <a:pt x="200074" y="118434"/>
                  </a:lnTo>
                  <a:lnTo>
                    <a:pt x="190274" y="174379"/>
                  </a:lnTo>
                  <a:lnTo>
                    <a:pt x="168773" y="215726"/>
                  </a:lnTo>
                  <a:lnTo>
                    <a:pt x="138876" y="247636"/>
                  </a:lnTo>
                  <a:lnTo>
                    <a:pt x="119730" y="259859"/>
                  </a:lnTo>
                  <a:lnTo>
                    <a:pt x="79144" y="269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47074" y="3105906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42611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79564" y="2969036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62624" y="60873"/>
                  </a:lnTo>
                  <a:lnTo>
                    <a:pt x="9338" y="12412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58507" y="2937450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0" y="0"/>
                  </a:moveTo>
                  <a:lnTo>
                    <a:pt x="49499" y="59594"/>
                  </a:lnTo>
                  <a:lnTo>
                    <a:pt x="105523" y="117196"/>
                  </a:lnTo>
                  <a:lnTo>
                    <a:pt x="14739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37616" y="2908876"/>
              <a:ext cx="189514" cy="293729"/>
            </a:xfrm>
            <a:custGeom>
              <a:avLst/>
              <a:gdLst/>
              <a:ahLst/>
              <a:cxnLst/>
              <a:rect l="0" t="0" r="0" b="0"/>
              <a:pathLst>
                <a:path w="189514" h="293729">
                  <a:moveTo>
                    <a:pt x="0" y="81217"/>
                  </a:moveTo>
                  <a:lnTo>
                    <a:pt x="5590" y="139834"/>
                  </a:lnTo>
                  <a:lnTo>
                    <a:pt x="25194" y="194008"/>
                  </a:lnTo>
                  <a:lnTo>
                    <a:pt x="41545" y="246649"/>
                  </a:lnTo>
                  <a:lnTo>
                    <a:pt x="56040" y="291190"/>
                  </a:lnTo>
                  <a:lnTo>
                    <a:pt x="58417" y="293728"/>
                  </a:lnTo>
                  <a:lnTo>
                    <a:pt x="60002" y="290741"/>
                  </a:lnTo>
                  <a:lnTo>
                    <a:pt x="60593" y="276114"/>
                  </a:lnTo>
                  <a:lnTo>
                    <a:pt x="48331" y="222349"/>
                  </a:lnTo>
                  <a:lnTo>
                    <a:pt x="34937" y="169580"/>
                  </a:lnTo>
                  <a:lnTo>
                    <a:pt x="23116" y="107758"/>
                  </a:lnTo>
                  <a:lnTo>
                    <a:pt x="27256" y="72313"/>
                  </a:lnTo>
                  <a:lnTo>
                    <a:pt x="35900" y="53473"/>
                  </a:lnTo>
                  <a:lnTo>
                    <a:pt x="48711" y="37301"/>
                  </a:lnTo>
                  <a:lnTo>
                    <a:pt x="76824" y="16212"/>
                  </a:lnTo>
                  <a:lnTo>
                    <a:pt x="115440" y="3205"/>
                  </a:lnTo>
                  <a:lnTo>
                    <a:pt x="158727" y="0"/>
                  </a:lnTo>
                  <a:lnTo>
                    <a:pt x="189513" y="7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61498" y="2961224"/>
              <a:ext cx="228845" cy="207979"/>
            </a:xfrm>
            <a:custGeom>
              <a:avLst/>
              <a:gdLst/>
              <a:ahLst/>
              <a:cxnLst/>
              <a:rect l="0" t="0" r="0" b="0"/>
              <a:pathLst>
                <a:path w="228845" h="207979">
                  <a:moveTo>
                    <a:pt x="165673" y="60454"/>
                  </a:moveTo>
                  <a:lnTo>
                    <a:pt x="136364" y="22081"/>
                  </a:lnTo>
                  <a:lnTo>
                    <a:pt x="110585" y="6451"/>
                  </a:lnTo>
                  <a:lnTo>
                    <a:pt x="75131" y="0"/>
                  </a:lnTo>
                  <a:lnTo>
                    <a:pt x="54852" y="4730"/>
                  </a:lnTo>
                  <a:lnTo>
                    <a:pt x="46169" y="9267"/>
                  </a:lnTo>
                  <a:lnTo>
                    <a:pt x="22770" y="38009"/>
                  </a:lnTo>
                  <a:lnTo>
                    <a:pt x="6608" y="70571"/>
                  </a:lnTo>
                  <a:lnTo>
                    <a:pt x="0" y="108036"/>
                  </a:lnTo>
                  <a:lnTo>
                    <a:pt x="3630" y="143183"/>
                  </a:lnTo>
                  <a:lnTo>
                    <a:pt x="17704" y="175824"/>
                  </a:lnTo>
                  <a:lnTo>
                    <a:pt x="42282" y="202133"/>
                  </a:lnTo>
                  <a:lnTo>
                    <a:pt x="51827" y="206379"/>
                  </a:lnTo>
                  <a:lnTo>
                    <a:pt x="71791" y="207978"/>
                  </a:lnTo>
                  <a:lnTo>
                    <a:pt x="80857" y="204427"/>
                  </a:lnTo>
                  <a:lnTo>
                    <a:pt x="97172" y="191123"/>
                  </a:lnTo>
                  <a:lnTo>
                    <a:pt x="113921" y="163902"/>
                  </a:lnTo>
                  <a:lnTo>
                    <a:pt x="133742" y="101402"/>
                  </a:lnTo>
                  <a:lnTo>
                    <a:pt x="137367" y="87753"/>
                  </a:lnTo>
                  <a:lnTo>
                    <a:pt x="139783" y="84503"/>
                  </a:lnTo>
                  <a:lnTo>
                    <a:pt x="141394" y="88185"/>
                  </a:lnTo>
                  <a:lnTo>
                    <a:pt x="145523" y="105534"/>
                  </a:lnTo>
                  <a:lnTo>
                    <a:pt x="167239" y="142148"/>
                  </a:lnTo>
                  <a:lnTo>
                    <a:pt x="181577" y="156424"/>
                  </a:lnTo>
                  <a:lnTo>
                    <a:pt x="213138" y="172002"/>
                  </a:lnTo>
                  <a:lnTo>
                    <a:pt x="228844" y="176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65116" y="2761549"/>
              <a:ext cx="177911" cy="441310"/>
            </a:xfrm>
            <a:custGeom>
              <a:avLst/>
              <a:gdLst/>
              <a:ahLst/>
              <a:cxnLst/>
              <a:rect l="0" t="0" r="0" b="0"/>
              <a:pathLst>
                <a:path w="177911" h="441310">
                  <a:moveTo>
                    <a:pt x="104210" y="323300"/>
                  </a:moveTo>
                  <a:lnTo>
                    <a:pt x="104210" y="300944"/>
                  </a:lnTo>
                  <a:lnTo>
                    <a:pt x="93031" y="270273"/>
                  </a:lnTo>
                  <a:lnTo>
                    <a:pt x="78185" y="255669"/>
                  </a:lnTo>
                  <a:lnTo>
                    <a:pt x="69313" y="250137"/>
                  </a:lnTo>
                  <a:lnTo>
                    <a:pt x="59888" y="248788"/>
                  </a:lnTo>
                  <a:lnTo>
                    <a:pt x="40058" y="253529"/>
                  </a:lnTo>
                  <a:lnTo>
                    <a:pt x="25785" y="266555"/>
                  </a:lnTo>
                  <a:lnTo>
                    <a:pt x="7091" y="303513"/>
                  </a:lnTo>
                  <a:lnTo>
                    <a:pt x="0" y="366505"/>
                  </a:lnTo>
                  <a:lnTo>
                    <a:pt x="1742" y="392805"/>
                  </a:lnTo>
                  <a:lnTo>
                    <a:pt x="10316" y="416193"/>
                  </a:lnTo>
                  <a:lnTo>
                    <a:pt x="25045" y="432046"/>
                  </a:lnTo>
                  <a:lnTo>
                    <a:pt x="33886" y="437911"/>
                  </a:lnTo>
                  <a:lnTo>
                    <a:pt x="53068" y="441309"/>
                  </a:lnTo>
                  <a:lnTo>
                    <a:pt x="63096" y="440577"/>
                  </a:lnTo>
                  <a:lnTo>
                    <a:pt x="80478" y="433525"/>
                  </a:lnTo>
                  <a:lnTo>
                    <a:pt x="96002" y="421422"/>
                  </a:lnTo>
                  <a:lnTo>
                    <a:pt x="116726" y="393708"/>
                  </a:lnTo>
                  <a:lnTo>
                    <a:pt x="138642" y="335013"/>
                  </a:lnTo>
                  <a:lnTo>
                    <a:pt x="156766" y="273009"/>
                  </a:lnTo>
                  <a:lnTo>
                    <a:pt x="164236" y="233530"/>
                  </a:lnTo>
                  <a:lnTo>
                    <a:pt x="166449" y="184788"/>
                  </a:lnTo>
                  <a:lnTo>
                    <a:pt x="167105" y="133301"/>
                  </a:lnTo>
                  <a:lnTo>
                    <a:pt x="164180" y="84120"/>
                  </a:lnTo>
                  <a:lnTo>
                    <a:pt x="152711" y="31170"/>
                  </a:lnTo>
                  <a:lnTo>
                    <a:pt x="137038" y="3296"/>
                  </a:lnTo>
                  <a:lnTo>
                    <a:pt x="130775" y="0"/>
                  </a:lnTo>
                  <a:lnTo>
                    <a:pt x="124260" y="142"/>
                  </a:lnTo>
                  <a:lnTo>
                    <a:pt x="117576" y="2577"/>
                  </a:lnTo>
                  <a:lnTo>
                    <a:pt x="113121" y="10049"/>
                  </a:lnTo>
                  <a:lnTo>
                    <a:pt x="102851" y="64068"/>
                  </a:lnTo>
                  <a:lnTo>
                    <a:pt x="96399" y="113910"/>
                  </a:lnTo>
                  <a:lnTo>
                    <a:pt x="97606" y="162603"/>
                  </a:lnTo>
                  <a:lnTo>
                    <a:pt x="108495" y="220978"/>
                  </a:lnTo>
                  <a:lnTo>
                    <a:pt x="121911" y="276399"/>
                  </a:lnTo>
                  <a:lnTo>
                    <a:pt x="138945" y="322355"/>
                  </a:lnTo>
                  <a:lnTo>
                    <a:pt x="177910" y="375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58839" y="303220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20" y="4269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37782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53596" y="2990093"/>
              <a:ext cx="143130" cy="168373"/>
            </a:xfrm>
            <a:custGeom>
              <a:avLst/>
              <a:gdLst/>
              <a:ahLst/>
              <a:cxnLst/>
              <a:rect l="0" t="0" r="0" b="0"/>
              <a:pathLst>
                <a:path w="143130" h="168373">
                  <a:moveTo>
                    <a:pt x="0" y="31585"/>
                  </a:moveTo>
                  <a:lnTo>
                    <a:pt x="3119" y="80516"/>
                  </a:lnTo>
                  <a:lnTo>
                    <a:pt x="14654" y="134058"/>
                  </a:lnTo>
                  <a:lnTo>
                    <a:pt x="30338" y="162033"/>
                  </a:lnTo>
                  <a:lnTo>
                    <a:pt x="38942" y="166514"/>
                  </a:lnTo>
                  <a:lnTo>
                    <a:pt x="60981" y="168372"/>
                  </a:lnTo>
                  <a:lnTo>
                    <a:pt x="94107" y="157253"/>
                  </a:lnTo>
                  <a:lnTo>
                    <a:pt x="120560" y="139140"/>
                  </a:lnTo>
                  <a:lnTo>
                    <a:pt x="132741" y="116432"/>
                  </a:lnTo>
                  <a:lnTo>
                    <a:pt x="143055" y="73883"/>
                  </a:lnTo>
                  <a:lnTo>
                    <a:pt x="143129" y="4804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07417" y="2995032"/>
              <a:ext cx="168059" cy="191861"/>
            </a:xfrm>
            <a:custGeom>
              <a:avLst/>
              <a:gdLst/>
              <a:ahLst/>
              <a:cxnLst/>
              <a:rect l="0" t="0" r="0" b="0"/>
              <a:pathLst>
                <a:path w="168059" h="191861">
                  <a:moveTo>
                    <a:pt x="83090" y="5589"/>
                  </a:moveTo>
                  <a:lnTo>
                    <a:pt x="66323" y="0"/>
                  </a:lnTo>
                  <a:lnTo>
                    <a:pt x="48732" y="376"/>
                  </a:lnTo>
                  <a:lnTo>
                    <a:pt x="29215" y="5612"/>
                  </a:lnTo>
                  <a:lnTo>
                    <a:pt x="8843" y="15738"/>
                  </a:lnTo>
                  <a:lnTo>
                    <a:pt x="3177" y="24053"/>
                  </a:lnTo>
                  <a:lnTo>
                    <a:pt x="0" y="45771"/>
                  </a:lnTo>
                  <a:lnTo>
                    <a:pt x="4300" y="53434"/>
                  </a:lnTo>
                  <a:lnTo>
                    <a:pt x="11846" y="58543"/>
                  </a:lnTo>
                  <a:lnTo>
                    <a:pt x="72777" y="79316"/>
                  </a:lnTo>
                  <a:lnTo>
                    <a:pt x="135752" y="103468"/>
                  </a:lnTo>
                  <a:lnTo>
                    <a:pt x="146274" y="109446"/>
                  </a:lnTo>
                  <a:lnTo>
                    <a:pt x="161085" y="125448"/>
                  </a:lnTo>
                  <a:lnTo>
                    <a:pt x="166672" y="134628"/>
                  </a:lnTo>
                  <a:lnTo>
                    <a:pt x="168058" y="144257"/>
                  </a:lnTo>
                  <a:lnTo>
                    <a:pt x="163358" y="164316"/>
                  </a:lnTo>
                  <a:lnTo>
                    <a:pt x="150350" y="178690"/>
                  </a:lnTo>
                  <a:lnTo>
                    <a:pt x="141968" y="184161"/>
                  </a:lnTo>
                  <a:lnTo>
                    <a:pt x="107815" y="191860"/>
                  </a:lnTo>
                  <a:lnTo>
                    <a:pt x="55522" y="186056"/>
                  </a:lnTo>
                  <a:lnTo>
                    <a:pt x="9391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89902" y="2879219"/>
              <a:ext cx="224058" cy="255733"/>
            </a:xfrm>
            <a:custGeom>
              <a:avLst/>
              <a:gdLst/>
              <a:ahLst/>
              <a:cxnLst/>
              <a:rect l="0" t="0" r="0" b="0"/>
              <a:pathLst>
                <a:path w="224058" h="255733">
                  <a:moveTo>
                    <a:pt x="148129" y="5589"/>
                  </a:moveTo>
                  <a:lnTo>
                    <a:pt x="131361" y="0"/>
                  </a:lnTo>
                  <a:lnTo>
                    <a:pt x="113771" y="375"/>
                  </a:lnTo>
                  <a:lnTo>
                    <a:pt x="94254" y="5611"/>
                  </a:lnTo>
                  <a:lnTo>
                    <a:pt x="56249" y="28037"/>
                  </a:lnTo>
                  <a:lnTo>
                    <a:pt x="4408" y="75860"/>
                  </a:lnTo>
                  <a:lnTo>
                    <a:pt x="843" y="84022"/>
                  </a:lnTo>
                  <a:lnTo>
                    <a:pt x="0" y="102449"/>
                  </a:lnTo>
                  <a:lnTo>
                    <a:pt x="3753" y="109937"/>
                  </a:lnTo>
                  <a:lnTo>
                    <a:pt x="17282" y="121376"/>
                  </a:lnTo>
                  <a:lnTo>
                    <a:pt x="50218" y="128803"/>
                  </a:lnTo>
                  <a:lnTo>
                    <a:pt x="102099" y="132483"/>
                  </a:lnTo>
                  <a:lnTo>
                    <a:pt x="163731" y="146504"/>
                  </a:lnTo>
                  <a:lnTo>
                    <a:pt x="199155" y="156656"/>
                  </a:lnTo>
                  <a:lnTo>
                    <a:pt x="207883" y="162452"/>
                  </a:lnTo>
                  <a:lnTo>
                    <a:pt x="220700" y="178251"/>
                  </a:lnTo>
                  <a:lnTo>
                    <a:pt x="224057" y="200091"/>
                  </a:lnTo>
                  <a:lnTo>
                    <a:pt x="223314" y="212466"/>
                  </a:lnTo>
                  <a:lnTo>
                    <a:pt x="219310" y="221886"/>
                  </a:lnTo>
                  <a:lnTo>
                    <a:pt x="205502" y="235472"/>
                  </a:lnTo>
                  <a:lnTo>
                    <a:pt x="172407" y="249697"/>
                  </a:lnTo>
                  <a:lnTo>
                    <a:pt x="132966" y="255732"/>
                  </a:lnTo>
                  <a:lnTo>
                    <a:pt x="74430" y="247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97491" y="2957660"/>
              <a:ext cx="303795" cy="423807"/>
            </a:xfrm>
            <a:custGeom>
              <a:avLst/>
              <a:gdLst/>
              <a:ahLst/>
              <a:cxnLst/>
              <a:rect l="0" t="0" r="0" b="0"/>
              <a:pathLst>
                <a:path w="303795" h="423807">
                  <a:moveTo>
                    <a:pt x="135338" y="95604"/>
                  </a:moveTo>
                  <a:lnTo>
                    <a:pt x="132218" y="52912"/>
                  </a:lnTo>
                  <a:lnTo>
                    <a:pt x="129748" y="42576"/>
                  </a:lnTo>
                  <a:lnTo>
                    <a:pt x="117646" y="24853"/>
                  </a:lnTo>
                  <a:lnTo>
                    <a:pt x="100568" y="10347"/>
                  </a:lnTo>
                  <a:lnTo>
                    <a:pt x="81280" y="0"/>
                  </a:lnTo>
                  <a:lnTo>
                    <a:pt x="57890" y="861"/>
                  </a:lnTo>
                  <a:lnTo>
                    <a:pt x="45102" y="4366"/>
                  </a:lnTo>
                  <a:lnTo>
                    <a:pt x="24653" y="17619"/>
                  </a:lnTo>
                  <a:lnTo>
                    <a:pt x="15924" y="26066"/>
                  </a:lnTo>
                  <a:lnTo>
                    <a:pt x="6226" y="47931"/>
                  </a:lnTo>
                  <a:lnTo>
                    <a:pt x="0" y="100095"/>
                  </a:lnTo>
                  <a:lnTo>
                    <a:pt x="5387" y="121386"/>
                  </a:lnTo>
                  <a:lnTo>
                    <a:pt x="10100" y="130340"/>
                  </a:lnTo>
                  <a:lnTo>
                    <a:pt x="24694" y="143407"/>
                  </a:lnTo>
                  <a:lnTo>
                    <a:pt x="33500" y="148530"/>
                  </a:lnTo>
                  <a:lnTo>
                    <a:pt x="42879" y="149605"/>
                  </a:lnTo>
                  <a:lnTo>
                    <a:pt x="62660" y="144561"/>
                  </a:lnTo>
                  <a:lnTo>
                    <a:pt x="87937" y="128567"/>
                  </a:lnTo>
                  <a:lnTo>
                    <a:pt x="99843" y="112594"/>
                  </a:lnTo>
                  <a:lnTo>
                    <a:pt x="104656" y="103421"/>
                  </a:lnTo>
                  <a:lnTo>
                    <a:pt x="110204" y="99646"/>
                  </a:lnTo>
                  <a:lnTo>
                    <a:pt x="116242" y="99468"/>
                  </a:lnTo>
                  <a:lnTo>
                    <a:pt x="122608" y="101689"/>
                  </a:lnTo>
                  <a:lnTo>
                    <a:pt x="126851" y="107850"/>
                  </a:lnTo>
                  <a:lnTo>
                    <a:pt x="132823" y="138877"/>
                  </a:lnTo>
                  <a:lnTo>
                    <a:pt x="137961" y="191283"/>
                  </a:lnTo>
                  <a:lnTo>
                    <a:pt x="144305" y="252284"/>
                  </a:lnTo>
                  <a:lnTo>
                    <a:pt x="150993" y="303335"/>
                  </a:lnTo>
                  <a:lnTo>
                    <a:pt x="156498" y="363411"/>
                  </a:lnTo>
                  <a:lnTo>
                    <a:pt x="170909" y="421206"/>
                  </a:lnTo>
                  <a:lnTo>
                    <a:pt x="173090" y="423806"/>
                  </a:lnTo>
                  <a:lnTo>
                    <a:pt x="174544" y="420860"/>
                  </a:lnTo>
                  <a:lnTo>
                    <a:pt x="180316" y="359988"/>
                  </a:lnTo>
                  <a:lnTo>
                    <a:pt x="191948" y="327578"/>
                  </a:lnTo>
                  <a:lnTo>
                    <a:pt x="197645" y="316934"/>
                  </a:lnTo>
                  <a:lnTo>
                    <a:pt x="213333" y="301987"/>
                  </a:lnTo>
                  <a:lnTo>
                    <a:pt x="272585" y="275145"/>
                  </a:lnTo>
                  <a:lnTo>
                    <a:pt x="303794" y="264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32524" y="2937450"/>
              <a:ext cx="151253" cy="181306"/>
            </a:xfrm>
            <a:custGeom>
              <a:avLst/>
              <a:gdLst/>
              <a:ahLst/>
              <a:cxnLst/>
              <a:rect l="0" t="0" r="0" b="0"/>
              <a:pathLst>
                <a:path w="151253" h="181306">
                  <a:moveTo>
                    <a:pt x="5589" y="73700"/>
                  </a:moveTo>
                  <a:lnTo>
                    <a:pt x="0" y="90467"/>
                  </a:lnTo>
                  <a:lnTo>
                    <a:pt x="2113" y="123252"/>
                  </a:lnTo>
                  <a:lnTo>
                    <a:pt x="15738" y="157012"/>
                  </a:lnTo>
                  <a:lnTo>
                    <a:pt x="31157" y="172339"/>
                  </a:lnTo>
                  <a:lnTo>
                    <a:pt x="40182" y="178063"/>
                  </a:lnTo>
                  <a:lnTo>
                    <a:pt x="59568" y="181305"/>
                  </a:lnTo>
                  <a:lnTo>
                    <a:pt x="100610" y="173854"/>
                  </a:lnTo>
                  <a:lnTo>
                    <a:pt x="118401" y="161497"/>
                  </a:lnTo>
                  <a:lnTo>
                    <a:pt x="132937" y="144306"/>
                  </a:lnTo>
                  <a:lnTo>
                    <a:pt x="143297" y="124968"/>
                  </a:lnTo>
                  <a:lnTo>
                    <a:pt x="151074" y="68316"/>
                  </a:lnTo>
                  <a:lnTo>
                    <a:pt x="151252" y="28561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61620" y="2957280"/>
              <a:ext cx="197634" cy="180343"/>
            </a:xfrm>
            <a:custGeom>
              <a:avLst/>
              <a:gdLst/>
              <a:ahLst/>
              <a:cxnLst/>
              <a:rect l="0" t="0" r="0" b="0"/>
              <a:pathLst>
                <a:path w="197634" h="180343">
                  <a:moveTo>
                    <a:pt x="92348" y="85455"/>
                  </a:moveTo>
                  <a:lnTo>
                    <a:pt x="86759" y="26839"/>
                  </a:lnTo>
                  <a:lnTo>
                    <a:pt x="81603" y="17132"/>
                  </a:lnTo>
                  <a:lnTo>
                    <a:pt x="66516" y="3227"/>
                  </a:lnTo>
                  <a:lnTo>
                    <a:pt x="57579" y="221"/>
                  </a:lnTo>
                  <a:lnTo>
                    <a:pt x="38291" y="0"/>
                  </a:lnTo>
                  <a:lnTo>
                    <a:pt x="30574" y="3919"/>
                  </a:lnTo>
                  <a:lnTo>
                    <a:pt x="18880" y="17631"/>
                  </a:lnTo>
                  <a:lnTo>
                    <a:pt x="5719" y="45082"/>
                  </a:lnTo>
                  <a:lnTo>
                    <a:pt x="0" y="81032"/>
                  </a:lnTo>
                  <a:lnTo>
                    <a:pt x="3895" y="115730"/>
                  </a:lnTo>
                  <a:lnTo>
                    <a:pt x="18046" y="148238"/>
                  </a:lnTo>
                  <a:lnTo>
                    <a:pt x="37058" y="174507"/>
                  </a:lnTo>
                  <a:lnTo>
                    <a:pt x="44959" y="178749"/>
                  </a:lnTo>
                  <a:lnTo>
                    <a:pt x="63098" y="180342"/>
                  </a:lnTo>
                  <a:lnTo>
                    <a:pt x="79738" y="174031"/>
                  </a:lnTo>
                  <a:lnTo>
                    <a:pt x="87451" y="169072"/>
                  </a:lnTo>
                  <a:lnTo>
                    <a:pt x="99140" y="154204"/>
                  </a:lnTo>
                  <a:lnTo>
                    <a:pt x="107065" y="134727"/>
                  </a:lnTo>
                  <a:lnTo>
                    <a:pt x="110588" y="110474"/>
                  </a:lnTo>
                  <a:lnTo>
                    <a:pt x="113866" y="105644"/>
                  </a:lnTo>
                  <a:lnTo>
                    <a:pt x="118392" y="105933"/>
                  </a:lnTo>
                  <a:lnTo>
                    <a:pt x="123749" y="109636"/>
                  </a:lnTo>
                  <a:lnTo>
                    <a:pt x="132820" y="123109"/>
                  </a:lnTo>
                  <a:lnTo>
                    <a:pt x="147624" y="147304"/>
                  </a:lnTo>
                  <a:lnTo>
                    <a:pt x="161369" y="160907"/>
                  </a:lnTo>
                  <a:lnTo>
                    <a:pt x="197633" y="180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01368" y="2958507"/>
              <a:ext cx="136871" cy="194487"/>
            </a:xfrm>
            <a:custGeom>
              <a:avLst/>
              <a:gdLst/>
              <a:ahLst/>
              <a:cxnLst/>
              <a:rect l="0" t="0" r="0" b="0"/>
              <a:pathLst>
                <a:path w="136871" h="194487">
                  <a:moveTo>
                    <a:pt x="0" y="84228"/>
                  </a:moveTo>
                  <a:lnTo>
                    <a:pt x="17958" y="147656"/>
                  </a:lnTo>
                  <a:lnTo>
                    <a:pt x="29367" y="177891"/>
                  </a:lnTo>
                  <a:lnTo>
                    <a:pt x="40738" y="194486"/>
                  </a:lnTo>
                  <a:lnTo>
                    <a:pt x="43537" y="193999"/>
                  </a:lnTo>
                  <a:lnTo>
                    <a:pt x="43526" y="177859"/>
                  </a:lnTo>
                  <a:lnTo>
                    <a:pt x="30847" y="117861"/>
                  </a:lnTo>
                  <a:lnTo>
                    <a:pt x="26577" y="94497"/>
                  </a:lnTo>
                  <a:lnTo>
                    <a:pt x="28580" y="68515"/>
                  </a:lnTo>
                  <a:lnTo>
                    <a:pt x="36488" y="47609"/>
                  </a:lnTo>
                  <a:lnTo>
                    <a:pt x="48972" y="30518"/>
                  </a:lnTo>
                  <a:lnTo>
                    <a:pt x="66219" y="15124"/>
                  </a:lnTo>
                  <a:lnTo>
                    <a:pt x="88702" y="672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09122" y="2966454"/>
              <a:ext cx="160744" cy="197368"/>
            </a:xfrm>
            <a:custGeom>
              <a:avLst/>
              <a:gdLst/>
              <a:ahLst/>
              <a:cxnLst/>
              <a:rect l="0" t="0" r="0" b="0"/>
              <a:pathLst>
                <a:path w="160744" h="197368">
                  <a:moveTo>
                    <a:pt x="2816" y="86810"/>
                  </a:moveTo>
                  <a:lnTo>
                    <a:pt x="19584" y="81221"/>
                  </a:lnTo>
                  <a:lnTo>
                    <a:pt x="78262" y="79026"/>
                  </a:lnTo>
                  <a:lnTo>
                    <a:pt x="103028" y="68143"/>
                  </a:lnTo>
                  <a:lnTo>
                    <a:pt x="121834" y="51607"/>
                  </a:lnTo>
                  <a:lnTo>
                    <a:pt x="126615" y="42285"/>
                  </a:lnTo>
                  <a:lnTo>
                    <a:pt x="128808" y="22567"/>
                  </a:lnTo>
                  <a:lnTo>
                    <a:pt x="125415" y="14736"/>
                  </a:lnTo>
                  <a:lnTo>
                    <a:pt x="112286" y="2914"/>
                  </a:lnTo>
                  <a:lnTo>
                    <a:pt x="91633" y="0"/>
                  </a:lnTo>
                  <a:lnTo>
                    <a:pt x="69196" y="3774"/>
                  </a:lnTo>
                  <a:lnTo>
                    <a:pt x="43411" y="19053"/>
                  </a:lnTo>
                  <a:lnTo>
                    <a:pt x="28267" y="31739"/>
                  </a:lnTo>
                  <a:lnTo>
                    <a:pt x="12177" y="57624"/>
                  </a:lnTo>
                  <a:lnTo>
                    <a:pt x="0" y="93110"/>
                  </a:lnTo>
                  <a:lnTo>
                    <a:pt x="1954" y="116516"/>
                  </a:lnTo>
                  <a:lnTo>
                    <a:pt x="22273" y="160138"/>
                  </a:lnTo>
                  <a:lnTo>
                    <a:pt x="47575" y="186396"/>
                  </a:lnTo>
                  <a:lnTo>
                    <a:pt x="73401" y="195411"/>
                  </a:lnTo>
                  <a:lnTo>
                    <a:pt x="117707" y="197367"/>
                  </a:lnTo>
                  <a:lnTo>
                    <a:pt x="160743" y="192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34299" y="2700878"/>
              <a:ext cx="177723" cy="480931"/>
            </a:xfrm>
            <a:custGeom>
              <a:avLst/>
              <a:gdLst/>
              <a:ahLst/>
              <a:cxnLst/>
              <a:rect l="0" t="0" r="0" b="0"/>
              <a:pathLst>
                <a:path w="177723" h="480931">
                  <a:moveTo>
                    <a:pt x="93493" y="383971"/>
                  </a:moveTo>
                  <a:lnTo>
                    <a:pt x="99083" y="367204"/>
                  </a:lnTo>
                  <a:lnTo>
                    <a:pt x="98707" y="349613"/>
                  </a:lnTo>
                  <a:lnTo>
                    <a:pt x="93471" y="331266"/>
                  </a:lnTo>
                  <a:lnTo>
                    <a:pt x="83345" y="315314"/>
                  </a:lnTo>
                  <a:lnTo>
                    <a:pt x="76199" y="311293"/>
                  </a:lnTo>
                  <a:lnTo>
                    <a:pt x="58901" y="309946"/>
                  </a:lnTo>
                  <a:lnTo>
                    <a:pt x="42634" y="316366"/>
                  </a:lnTo>
                  <a:lnTo>
                    <a:pt x="27606" y="328188"/>
                  </a:lnTo>
                  <a:lnTo>
                    <a:pt x="13127" y="345141"/>
                  </a:lnTo>
                  <a:lnTo>
                    <a:pt x="5132" y="367493"/>
                  </a:lnTo>
                  <a:lnTo>
                    <a:pt x="0" y="419971"/>
                  </a:lnTo>
                  <a:lnTo>
                    <a:pt x="5537" y="444425"/>
                  </a:lnTo>
                  <a:lnTo>
                    <a:pt x="10290" y="455859"/>
                  </a:lnTo>
                  <a:lnTo>
                    <a:pt x="24929" y="471684"/>
                  </a:lnTo>
                  <a:lnTo>
                    <a:pt x="33746" y="477541"/>
                  </a:lnTo>
                  <a:lnTo>
                    <a:pt x="56020" y="480930"/>
                  </a:lnTo>
                  <a:lnTo>
                    <a:pt x="79179" y="477367"/>
                  </a:lnTo>
                  <a:lnTo>
                    <a:pt x="97269" y="467984"/>
                  </a:lnTo>
                  <a:lnTo>
                    <a:pt x="109989" y="449776"/>
                  </a:lnTo>
                  <a:lnTo>
                    <a:pt x="138733" y="387611"/>
                  </a:lnTo>
                  <a:lnTo>
                    <a:pt x="150832" y="351125"/>
                  </a:lnTo>
                  <a:lnTo>
                    <a:pt x="154936" y="304309"/>
                  </a:lnTo>
                  <a:lnTo>
                    <a:pt x="156153" y="253393"/>
                  </a:lnTo>
                  <a:lnTo>
                    <a:pt x="156438" y="218702"/>
                  </a:lnTo>
                  <a:lnTo>
                    <a:pt x="147206" y="190025"/>
                  </a:lnTo>
                  <a:lnTo>
                    <a:pt x="128515" y="147911"/>
                  </a:lnTo>
                  <a:lnTo>
                    <a:pt x="115568" y="98389"/>
                  </a:lnTo>
                  <a:lnTo>
                    <a:pt x="100714" y="40431"/>
                  </a:lnTo>
                  <a:lnTo>
                    <a:pt x="84454" y="6101"/>
                  </a:lnTo>
                  <a:lnTo>
                    <a:pt x="76939" y="1036"/>
                  </a:lnTo>
                  <a:lnTo>
                    <a:pt x="68419" y="0"/>
                  </a:lnTo>
                  <a:lnTo>
                    <a:pt x="59230" y="1648"/>
                  </a:lnTo>
                  <a:lnTo>
                    <a:pt x="51934" y="6257"/>
                  </a:lnTo>
                  <a:lnTo>
                    <a:pt x="40707" y="20736"/>
                  </a:lnTo>
                  <a:lnTo>
                    <a:pt x="33399" y="54208"/>
                  </a:lnTo>
                  <a:lnTo>
                    <a:pt x="31234" y="99350"/>
                  </a:lnTo>
                  <a:lnTo>
                    <a:pt x="40087" y="126452"/>
                  </a:lnTo>
                  <a:lnTo>
                    <a:pt x="58561" y="167679"/>
                  </a:lnTo>
                  <a:lnTo>
                    <a:pt x="71445" y="216940"/>
                  </a:lnTo>
                  <a:lnTo>
                    <a:pt x="85791" y="268580"/>
                  </a:lnTo>
                  <a:lnTo>
                    <a:pt x="104859" y="317806"/>
                  </a:lnTo>
                  <a:lnTo>
                    <a:pt x="139227" y="374955"/>
                  </a:lnTo>
                  <a:lnTo>
                    <a:pt x="177722" y="4366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53823" y="669595"/>
            <a:ext cx="4093514" cy="4093514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811109" y="2705823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2863751" y="2737409"/>
            <a:ext cx="196882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3302239" y="2251290"/>
            <a:ext cx="719648" cy="433477"/>
            <a:chOff x="3302239" y="2251290"/>
            <a:chExt cx="719648" cy="433477"/>
          </a:xfrm>
        </p:grpSpPr>
        <p:sp>
          <p:nvSpPr>
            <p:cNvPr id="5" name="Freeform 4"/>
            <p:cNvSpPr/>
            <p:nvPr/>
          </p:nvSpPr>
          <p:spPr>
            <a:xfrm>
              <a:off x="3302239" y="2251290"/>
              <a:ext cx="256394" cy="397823"/>
            </a:xfrm>
            <a:custGeom>
              <a:avLst/>
              <a:gdLst/>
              <a:ahLst/>
              <a:cxnLst/>
              <a:rect l="0" t="0" r="0" b="0"/>
              <a:pathLst>
                <a:path w="256394" h="397823">
                  <a:moveTo>
                    <a:pt x="56351" y="54451"/>
                  </a:moveTo>
                  <a:lnTo>
                    <a:pt x="20434" y="114391"/>
                  </a:lnTo>
                  <a:lnTo>
                    <a:pt x="6853" y="132174"/>
                  </a:lnTo>
                  <a:lnTo>
                    <a:pt x="3465" y="133172"/>
                  </a:lnTo>
                  <a:lnTo>
                    <a:pt x="2377" y="129158"/>
                  </a:lnTo>
                  <a:lnTo>
                    <a:pt x="9035" y="94684"/>
                  </a:lnTo>
                  <a:lnTo>
                    <a:pt x="43089" y="42294"/>
                  </a:lnTo>
                  <a:lnTo>
                    <a:pt x="69190" y="17443"/>
                  </a:lnTo>
                  <a:lnTo>
                    <a:pt x="99150" y="851"/>
                  </a:lnTo>
                  <a:lnTo>
                    <a:pt x="109450" y="0"/>
                  </a:lnTo>
                  <a:lnTo>
                    <a:pt x="130254" y="5294"/>
                  </a:lnTo>
                  <a:lnTo>
                    <a:pt x="148079" y="18565"/>
                  </a:lnTo>
                  <a:lnTo>
                    <a:pt x="162630" y="37332"/>
                  </a:lnTo>
                  <a:lnTo>
                    <a:pt x="185409" y="95466"/>
                  </a:lnTo>
                  <a:lnTo>
                    <a:pt x="190509" y="155272"/>
                  </a:lnTo>
                  <a:lnTo>
                    <a:pt x="184359" y="204946"/>
                  </a:lnTo>
                  <a:lnTo>
                    <a:pt x="171801" y="261126"/>
                  </a:lnTo>
                  <a:lnTo>
                    <a:pt x="153400" y="317150"/>
                  </a:lnTo>
                  <a:lnTo>
                    <a:pt x="122409" y="364649"/>
                  </a:lnTo>
                  <a:lnTo>
                    <a:pt x="101790" y="387217"/>
                  </a:lnTo>
                  <a:lnTo>
                    <a:pt x="81616" y="395369"/>
                  </a:lnTo>
                  <a:lnTo>
                    <a:pt x="58221" y="397822"/>
                  </a:lnTo>
                  <a:lnTo>
                    <a:pt x="36125" y="395013"/>
                  </a:lnTo>
                  <a:lnTo>
                    <a:pt x="27660" y="390287"/>
                  </a:lnTo>
                  <a:lnTo>
                    <a:pt x="15134" y="375676"/>
                  </a:lnTo>
                  <a:lnTo>
                    <a:pt x="1505" y="347720"/>
                  </a:lnTo>
                  <a:lnTo>
                    <a:pt x="0" y="327512"/>
                  </a:lnTo>
                  <a:lnTo>
                    <a:pt x="4400" y="308002"/>
                  </a:lnTo>
                  <a:lnTo>
                    <a:pt x="14155" y="291533"/>
                  </a:lnTo>
                  <a:lnTo>
                    <a:pt x="22371" y="287375"/>
                  </a:lnTo>
                  <a:lnTo>
                    <a:pt x="43978" y="285874"/>
                  </a:lnTo>
                  <a:lnTo>
                    <a:pt x="76862" y="291606"/>
                  </a:lnTo>
                  <a:lnTo>
                    <a:pt x="108832" y="306303"/>
                  </a:lnTo>
                  <a:lnTo>
                    <a:pt x="163085" y="355039"/>
                  </a:lnTo>
                  <a:lnTo>
                    <a:pt x="193651" y="371371"/>
                  </a:lnTo>
                  <a:lnTo>
                    <a:pt x="256393" y="380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06031" y="2534842"/>
              <a:ext cx="315856" cy="149925"/>
            </a:xfrm>
            <a:custGeom>
              <a:avLst/>
              <a:gdLst/>
              <a:ahLst/>
              <a:cxnLst/>
              <a:rect l="0" t="0" r="0" b="0"/>
              <a:pathLst>
                <a:path w="315856" h="149925">
                  <a:moveTo>
                    <a:pt x="0" y="86753"/>
                  </a:moveTo>
                  <a:lnTo>
                    <a:pt x="6066" y="112186"/>
                  </a:lnTo>
                  <a:lnTo>
                    <a:pt x="3475" y="106246"/>
                  </a:lnTo>
                  <a:lnTo>
                    <a:pt x="1029" y="77581"/>
                  </a:lnTo>
                  <a:lnTo>
                    <a:pt x="5894" y="45041"/>
                  </a:lnTo>
                  <a:lnTo>
                    <a:pt x="20334" y="13173"/>
                  </a:lnTo>
                  <a:lnTo>
                    <a:pt x="27594" y="7284"/>
                  </a:lnTo>
                  <a:lnTo>
                    <a:pt x="35943" y="4528"/>
                  </a:lnTo>
                  <a:lnTo>
                    <a:pt x="45019" y="3861"/>
                  </a:lnTo>
                  <a:lnTo>
                    <a:pt x="61342" y="9358"/>
                  </a:lnTo>
                  <a:lnTo>
                    <a:pt x="90886" y="31951"/>
                  </a:lnTo>
                  <a:lnTo>
                    <a:pt x="118082" y="67349"/>
                  </a:lnTo>
                  <a:lnTo>
                    <a:pt x="127740" y="87488"/>
                  </a:lnTo>
                  <a:lnTo>
                    <a:pt x="131953" y="89583"/>
                  </a:lnTo>
                  <a:lnTo>
                    <a:pt x="135932" y="86300"/>
                  </a:lnTo>
                  <a:lnTo>
                    <a:pt x="166971" y="22940"/>
                  </a:lnTo>
                  <a:lnTo>
                    <a:pt x="183004" y="8479"/>
                  </a:lnTo>
                  <a:lnTo>
                    <a:pt x="192193" y="2985"/>
                  </a:lnTo>
                  <a:lnTo>
                    <a:pt x="214880" y="0"/>
                  </a:lnTo>
                  <a:lnTo>
                    <a:pt x="239392" y="3743"/>
                  </a:lnTo>
                  <a:lnTo>
                    <a:pt x="261984" y="13205"/>
                  </a:lnTo>
                  <a:lnTo>
                    <a:pt x="277484" y="28329"/>
                  </a:lnTo>
                  <a:lnTo>
                    <a:pt x="304731" y="87170"/>
                  </a:lnTo>
                  <a:lnTo>
                    <a:pt x="312559" y="118462"/>
                  </a:lnTo>
                  <a:lnTo>
                    <a:pt x="315855" y="149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172098" y="312419"/>
            <a:ext cx="744918" cy="579514"/>
            <a:chOff x="5172098" y="312419"/>
            <a:chExt cx="744918" cy="579514"/>
          </a:xfrm>
        </p:grpSpPr>
        <p:sp>
          <p:nvSpPr>
            <p:cNvPr id="8" name="Freeform 7"/>
            <p:cNvSpPr/>
            <p:nvPr/>
          </p:nvSpPr>
          <p:spPr>
            <a:xfrm>
              <a:off x="5172098" y="312419"/>
              <a:ext cx="481706" cy="579514"/>
            </a:xfrm>
            <a:custGeom>
              <a:avLst/>
              <a:gdLst/>
              <a:ahLst/>
              <a:cxnLst/>
              <a:rect l="0" t="0" r="0" b="0"/>
              <a:pathLst>
                <a:path w="481706" h="579514">
                  <a:moveTo>
                    <a:pt x="344835" y="45549"/>
                  </a:moveTo>
                  <a:lnTo>
                    <a:pt x="290960" y="18038"/>
                  </a:lnTo>
                  <a:lnTo>
                    <a:pt x="233798" y="0"/>
                  </a:lnTo>
                  <a:lnTo>
                    <a:pt x="193262" y="598"/>
                  </a:lnTo>
                  <a:lnTo>
                    <a:pt x="137643" y="13620"/>
                  </a:lnTo>
                  <a:lnTo>
                    <a:pt x="84716" y="47561"/>
                  </a:lnTo>
                  <a:lnTo>
                    <a:pt x="63109" y="68670"/>
                  </a:lnTo>
                  <a:lnTo>
                    <a:pt x="28347" y="128432"/>
                  </a:lnTo>
                  <a:lnTo>
                    <a:pt x="12000" y="188437"/>
                  </a:lnTo>
                  <a:lnTo>
                    <a:pt x="2242" y="240485"/>
                  </a:lnTo>
                  <a:lnTo>
                    <a:pt x="0" y="296330"/>
                  </a:lnTo>
                  <a:lnTo>
                    <a:pt x="12237" y="359767"/>
                  </a:lnTo>
                  <a:lnTo>
                    <a:pt x="35325" y="420070"/>
                  </a:lnTo>
                  <a:lnTo>
                    <a:pt x="72347" y="479837"/>
                  </a:lnTo>
                  <a:lnTo>
                    <a:pt x="107389" y="519893"/>
                  </a:lnTo>
                  <a:lnTo>
                    <a:pt x="170442" y="557548"/>
                  </a:lnTo>
                  <a:lnTo>
                    <a:pt x="226895" y="576360"/>
                  </a:lnTo>
                  <a:lnTo>
                    <a:pt x="276094" y="579513"/>
                  </a:lnTo>
                  <a:lnTo>
                    <a:pt x="326547" y="572388"/>
                  </a:lnTo>
                  <a:lnTo>
                    <a:pt x="386109" y="546493"/>
                  </a:lnTo>
                  <a:lnTo>
                    <a:pt x="422575" y="518021"/>
                  </a:lnTo>
                  <a:lnTo>
                    <a:pt x="472701" y="467499"/>
                  </a:lnTo>
                  <a:lnTo>
                    <a:pt x="481705" y="445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90673" y="49483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32787" y="610652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80062" y="3129677"/>
            <a:ext cx="673825" cy="544769"/>
            <a:chOff x="5380062" y="3129677"/>
            <a:chExt cx="673825" cy="544769"/>
          </a:xfrm>
        </p:grpSpPr>
        <p:sp>
          <p:nvSpPr>
            <p:cNvPr id="12" name="Freeform 11"/>
            <p:cNvSpPr/>
            <p:nvPr/>
          </p:nvSpPr>
          <p:spPr>
            <a:xfrm>
              <a:off x="5380062" y="3129677"/>
              <a:ext cx="294799" cy="544769"/>
            </a:xfrm>
            <a:custGeom>
              <a:avLst/>
              <a:gdLst/>
              <a:ahLst/>
              <a:cxnLst/>
              <a:rect l="0" t="0" r="0" b="0"/>
              <a:pathLst>
                <a:path w="294799" h="544769">
                  <a:moveTo>
                    <a:pt x="0" y="544768"/>
                  </a:moveTo>
                  <a:lnTo>
                    <a:pt x="5589" y="482676"/>
                  </a:lnTo>
                  <a:lnTo>
                    <a:pt x="17958" y="430121"/>
                  </a:lnTo>
                  <a:lnTo>
                    <a:pt x="31667" y="367747"/>
                  </a:lnTo>
                  <a:lnTo>
                    <a:pt x="45640" y="304430"/>
                  </a:lnTo>
                  <a:lnTo>
                    <a:pt x="56156" y="252978"/>
                  </a:lnTo>
                  <a:lnTo>
                    <a:pt x="66682" y="200689"/>
                  </a:lnTo>
                  <a:lnTo>
                    <a:pt x="77209" y="148151"/>
                  </a:lnTo>
                  <a:lnTo>
                    <a:pt x="91247" y="87571"/>
                  </a:lnTo>
                  <a:lnTo>
                    <a:pt x="108794" y="29670"/>
                  </a:lnTo>
                  <a:lnTo>
                    <a:pt x="124912" y="3112"/>
                  </a:lnTo>
                  <a:lnTo>
                    <a:pt x="131238" y="0"/>
                  </a:lnTo>
                  <a:lnTo>
                    <a:pt x="137794" y="266"/>
                  </a:lnTo>
                  <a:lnTo>
                    <a:pt x="144506" y="2782"/>
                  </a:lnTo>
                  <a:lnTo>
                    <a:pt x="155082" y="14937"/>
                  </a:lnTo>
                  <a:lnTo>
                    <a:pt x="175100" y="68631"/>
                  </a:lnTo>
                  <a:lnTo>
                    <a:pt x="189439" y="118874"/>
                  </a:lnTo>
                  <a:lnTo>
                    <a:pt x="203536" y="173252"/>
                  </a:lnTo>
                  <a:lnTo>
                    <a:pt x="221096" y="234755"/>
                  </a:lnTo>
                  <a:lnTo>
                    <a:pt x="235136" y="289079"/>
                  </a:lnTo>
                  <a:lnTo>
                    <a:pt x="252684" y="344331"/>
                  </a:lnTo>
                  <a:lnTo>
                    <a:pt x="270231" y="399657"/>
                  </a:lnTo>
                  <a:lnTo>
                    <a:pt x="284269" y="462378"/>
                  </a:lnTo>
                  <a:lnTo>
                    <a:pt x="291678" y="507488"/>
                  </a:lnTo>
                  <a:lnTo>
                    <a:pt x="294798" y="544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74818" y="3531985"/>
              <a:ext cx="168457" cy="5591"/>
            </a:xfrm>
            <a:custGeom>
              <a:avLst/>
              <a:gdLst/>
              <a:ahLst/>
              <a:cxnLst/>
              <a:rect l="0" t="0" r="0" b="0"/>
              <a:pathLst>
                <a:path w="168457" h="5591">
                  <a:moveTo>
                    <a:pt x="168456" y="5590"/>
                  </a:moveTo>
                  <a:lnTo>
                    <a:pt x="151689" y="0"/>
                  </a:lnTo>
                  <a:lnTo>
                    <a:pt x="134098" y="376"/>
                  </a:lnTo>
                  <a:lnTo>
                    <a:pt x="74288" y="4903"/>
                  </a:lnTo>
                  <a:lnTo>
                    <a:pt x="21737" y="5454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48601" y="3348062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0"/>
                  </a:moveTo>
                  <a:lnTo>
                    <a:pt x="77988" y="5589"/>
                  </a:lnTo>
                  <a:lnTo>
                    <a:pt x="60398" y="5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48601" y="343229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3192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201285" y="325029"/>
            <a:ext cx="810695" cy="622102"/>
            <a:chOff x="6201285" y="325029"/>
            <a:chExt cx="810695" cy="622102"/>
          </a:xfrm>
        </p:grpSpPr>
        <p:sp>
          <p:nvSpPr>
            <p:cNvPr id="17" name="Freeform 16"/>
            <p:cNvSpPr/>
            <p:nvPr/>
          </p:nvSpPr>
          <p:spPr>
            <a:xfrm>
              <a:off x="6296041" y="526424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5684" y="154167"/>
                  </a:lnTo>
                  <a:lnTo>
                    <a:pt x="19465" y="205167"/>
                  </a:lnTo>
                  <a:lnTo>
                    <a:pt x="26175" y="259142"/>
                  </a:lnTo>
                  <a:lnTo>
                    <a:pt x="37753" y="317867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85554" y="52642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4" y="48931"/>
                  </a:lnTo>
                  <a:lnTo>
                    <a:pt x="11179" y="96777"/>
                  </a:lnTo>
                  <a:lnTo>
                    <a:pt x="10721" y="151117"/>
                  </a:lnTo>
                  <a:lnTo>
                    <a:pt x="10586" y="208552"/>
                  </a:lnTo>
                  <a:lnTo>
                    <a:pt x="7426" y="259495"/>
                  </a:lnTo>
                  <a:lnTo>
                    <a:pt x="1467" y="31863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01285" y="468218"/>
              <a:ext cx="452726" cy="131907"/>
            </a:xfrm>
            <a:custGeom>
              <a:avLst/>
              <a:gdLst/>
              <a:ahLst/>
              <a:cxnLst/>
              <a:rect l="0" t="0" r="0" b="0"/>
              <a:pathLst>
                <a:path w="452726" h="131907">
                  <a:moveTo>
                    <a:pt x="0" y="5564"/>
                  </a:moveTo>
                  <a:lnTo>
                    <a:pt x="14572" y="48256"/>
                  </a:lnTo>
                  <a:lnTo>
                    <a:pt x="20243" y="58592"/>
                  </a:lnTo>
                  <a:lnTo>
                    <a:pt x="35903" y="73195"/>
                  </a:lnTo>
                  <a:lnTo>
                    <a:pt x="95136" y="99788"/>
                  </a:lnTo>
                  <a:lnTo>
                    <a:pt x="115982" y="104763"/>
                  </a:lnTo>
                  <a:lnTo>
                    <a:pt x="136945" y="103075"/>
                  </a:lnTo>
                  <a:lnTo>
                    <a:pt x="154841" y="95305"/>
                  </a:lnTo>
                  <a:lnTo>
                    <a:pt x="212469" y="50894"/>
                  </a:lnTo>
                  <a:lnTo>
                    <a:pt x="268675" y="16054"/>
                  </a:lnTo>
                  <a:lnTo>
                    <a:pt x="277383" y="9048"/>
                  </a:lnTo>
                  <a:lnTo>
                    <a:pt x="302655" y="1263"/>
                  </a:lnTo>
                  <a:lnTo>
                    <a:pt x="343529" y="0"/>
                  </a:lnTo>
                  <a:lnTo>
                    <a:pt x="366759" y="5431"/>
                  </a:lnTo>
                  <a:lnTo>
                    <a:pt x="388781" y="15643"/>
                  </a:lnTo>
                  <a:lnTo>
                    <a:pt x="404028" y="31101"/>
                  </a:lnTo>
                  <a:lnTo>
                    <a:pt x="443858" y="91518"/>
                  </a:lnTo>
                  <a:lnTo>
                    <a:pt x="452725" y="131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81591" y="325029"/>
              <a:ext cx="230389" cy="622102"/>
            </a:xfrm>
            <a:custGeom>
              <a:avLst/>
              <a:gdLst/>
              <a:ahLst/>
              <a:cxnLst/>
              <a:rect l="0" t="0" r="0" b="0"/>
              <a:pathLst>
                <a:path w="230389" h="622102">
                  <a:moveTo>
                    <a:pt x="188274" y="454079"/>
                  </a:moveTo>
                  <a:lnTo>
                    <a:pt x="178699" y="430033"/>
                  </a:lnTo>
                  <a:lnTo>
                    <a:pt x="160741" y="408610"/>
                  </a:lnTo>
                  <a:lnTo>
                    <a:pt x="143281" y="394486"/>
                  </a:lnTo>
                  <a:lnTo>
                    <a:pt x="133713" y="390954"/>
                  </a:lnTo>
                  <a:lnTo>
                    <a:pt x="113722" y="390149"/>
                  </a:lnTo>
                  <a:lnTo>
                    <a:pt x="77147" y="396272"/>
                  </a:lnTo>
                  <a:lnTo>
                    <a:pt x="47853" y="411085"/>
                  </a:lnTo>
                  <a:lnTo>
                    <a:pt x="24355" y="435881"/>
                  </a:lnTo>
                  <a:lnTo>
                    <a:pt x="8165" y="465455"/>
                  </a:lnTo>
                  <a:lnTo>
                    <a:pt x="0" y="528815"/>
                  </a:lnTo>
                  <a:lnTo>
                    <a:pt x="4595" y="584135"/>
                  </a:lnTo>
                  <a:lnTo>
                    <a:pt x="16562" y="605859"/>
                  </a:lnTo>
                  <a:lnTo>
                    <a:pt x="24666" y="614927"/>
                  </a:lnTo>
                  <a:lnTo>
                    <a:pt x="35918" y="619803"/>
                  </a:lnTo>
                  <a:lnTo>
                    <a:pt x="64019" y="622101"/>
                  </a:lnTo>
                  <a:lnTo>
                    <a:pt x="86646" y="616103"/>
                  </a:lnTo>
                  <a:lnTo>
                    <a:pt x="125825" y="593189"/>
                  </a:lnTo>
                  <a:lnTo>
                    <a:pt x="151313" y="561847"/>
                  </a:lnTo>
                  <a:lnTo>
                    <a:pt x="179716" y="499760"/>
                  </a:lnTo>
                  <a:lnTo>
                    <a:pt x="193797" y="444998"/>
                  </a:lnTo>
                  <a:lnTo>
                    <a:pt x="205378" y="400306"/>
                  </a:lnTo>
                  <a:lnTo>
                    <a:pt x="215049" y="337281"/>
                  </a:lnTo>
                  <a:lnTo>
                    <a:pt x="217722" y="290645"/>
                  </a:lnTo>
                  <a:lnTo>
                    <a:pt x="218909" y="242622"/>
                  </a:lnTo>
                  <a:lnTo>
                    <a:pt x="219437" y="196322"/>
                  </a:lnTo>
                  <a:lnTo>
                    <a:pt x="219735" y="136201"/>
                  </a:lnTo>
                  <a:lnTo>
                    <a:pt x="219822" y="76794"/>
                  </a:lnTo>
                  <a:lnTo>
                    <a:pt x="217509" y="29686"/>
                  </a:lnTo>
                  <a:lnTo>
                    <a:pt x="208676" y="4587"/>
                  </a:lnTo>
                  <a:lnTo>
                    <a:pt x="204215" y="0"/>
                  </a:lnTo>
                  <a:lnTo>
                    <a:pt x="200071" y="451"/>
                  </a:lnTo>
                  <a:lnTo>
                    <a:pt x="196138" y="4262"/>
                  </a:lnTo>
                  <a:lnTo>
                    <a:pt x="185015" y="26392"/>
                  </a:lnTo>
                  <a:lnTo>
                    <a:pt x="179182" y="82122"/>
                  </a:lnTo>
                  <a:lnTo>
                    <a:pt x="174910" y="143217"/>
                  </a:lnTo>
                  <a:lnTo>
                    <a:pt x="168737" y="206541"/>
                  </a:lnTo>
                  <a:lnTo>
                    <a:pt x="173257" y="254913"/>
                  </a:lnTo>
                  <a:lnTo>
                    <a:pt x="176416" y="304470"/>
                  </a:lnTo>
                  <a:lnTo>
                    <a:pt x="177352" y="356198"/>
                  </a:lnTo>
                  <a:lnTo>
                    <a:pt x="186073" y="411608"/>
                  </a:lnTo>
                  <a:lnTo>
                    <a:pt x="199061" y="470213"/>
                  </a:lnTo>
                  <a:lnTo>
                    <a:pt x="219882" y="531636"/>
                  </a:lnTo>
                  <a:lnTo>
                    <a:pt x="230388" y="548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317098" y="3124854"/>
            <a:ext cx="1094965" cy="582269"/>
            <a:chOff x="6317098" y="3124854"/>
            <a:chExt cx="1094965" cy="582269"/>
          </a:xfrm>
        </p:grpSpPr>
        <p:sp>
          <p:nvSpPr>
            <p:cNvPr id="22" name="Freeform 21"/>
            <p:cNvSpPr/>
            <p:nvPr/>
          </p:nvSpPr>
          <p:spPr>
            <a:xfrm>
              <a:off x="6422672" y="3327005"/>
              <a:ext cx="10240" cy="357970"/>
            </a:xfrm>
            <a:custGeom>
              <a:avLst/>
              <a:gdLst/>
              <a:ahLst/>
              <a:cxnLst/>
              <a:rect l="0" t="0" r="0" b="0"/>
              <a:pathLst>
                <a:path w="10240" h="357970">
                  <a:moveTo>
                    <a:pt x="10239" y="0"/>
                  </a:moveTo>
                  <a:lnTo>
                    <a:pt x="3004" y="27556"/>
                  </a:lnTo>
                  <a:lnTo>
                    <a:pt x="687" y="73025"/>
                  </a:lnTo>
                  <a:lnTo>
                    <a:pt x="0" y="136151"/>
                  </a:lnTo>
                  <a:lnTo>
                    <a:pt x="966" y="196318"/>
                  </a:lnTo>
                  <a:lnTo>
                    <a:pt x="8061" y="256108"/>
                  </a:lnTo>
                  <a:lnTo>
                    <a:pt x="9809" y="317961"/>
                  </a:lnTo>
                  <a:lnTo>
                    <a:pt x="1023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54010" y="3305948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69904"/>
                  </a:lnTo>
                  <a:lnTo>
                    <a:pt x="0" y="226467"/>
                  </a:lnTo>
                  <a:lnTo>
                    <a:pt x="7236" y="283510"/>
                  </a:lnTo>
                  <a:lnTo>
                    <a:pt x="9877" y="34243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17098" y="3220606"/>
              <a:ext cx="442198" cy="145767"/>
            </a:xfrm>
            <a:custGeom>
              <a:avLst/>
              <a:gdLst/>
              <a:ahLst/>
              <a:cxnLst/>
              <a:rect l="0" t="0" r="0" b="0"/>
              <a:pathLst>
                <a:path w="442198" h="145767">
                  <a:moveTo>
                    <a:pt x="0" y="22171"/>
                  </a:moveTo>
                  <a:lnTo>
                    <a:pt x="19128" y="84429"/>
                  </a:lnTo>
                  <a:lnTo>
                    <a:pt x="49804" y="123364"/>
                  </a:lnTo>
                  <a:lnTo>
                    <a:pt x="81567" y="139242"/>
                  </a:lnTo>
                  <a:lnTo>
                    <a:pt x="120614" y="145766"/>
                  </a:lnTo>
                  <a:lnTo>
                    <a:pt x="144853" y="141053"/>
                  </a:lnTo>
                  <a:lnTo>
                    <a:pt x="198536" y="112435"/>
                  </a:lnTo>
                  <a:lnTo>
                    <a:pt x="230637" y="82028"/>
                  </a:lnTo>
                  <a:lnTo>
                    <a:pt x="288910" y="18943"/>
                  </a:lnTo>
                  <a:lnTo>
                    <a:pt x="307389" y="4749"/>
                  </a:lnTo>
                  <a:lnTo>
                    <a:pt x="330419" y="0"/>
                  </a:lnTo>
                  <a:lnTo>
                    <a:pt x="377743" y="6483"/>
                  </a:lnTo>
                  <a:lnTo>
                    <a:pt x="396393" y="18708"/>
                  </a:lnTo>
                  <a:lnTo>
                    <a:pt x="432353" y="62876"/>
                  </a:lnTo>
                  <a:lnTo>
                    <a:pt x="442197" y="85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85637" y="3442818"/>
              <a:ext cx="147400" cy="264305"/>
            </a:xfrm>
            <a:custGeom>
              <a:avLst/>
              <a:gdLst/>
              <a:ahLst/>
              <a:cxnLst/>
              <a:rect l="0" t="0" r="0" b="0"/>
              <a:pathLst>
                <a:path w="147400" h="264305">
                  <a:moveTo>
                    <a:pt x="0" y="105285"/>
                  </a:moveTo>
                  <a:lnTo>
                    <a:pt x="0" y="163902"/>
                  </a:lnTo>
                  <a:lnTo>
                    <a:pt x="11452" y="220499"/>
                  </a:lnTo>
                  <a:lnTo>
                    <a:pt x="30338" y="263094"/>
                  </a:lnTo>
                  <a:lnTo>
                    <a:pt x="34263" y="264304"/>
                  </a:lnTo>
                  <a:lnTo>
                    <a:pt x="36880" y="259261"/>
                  </a:lnTo>
                  <a:lnTo>
                    <a:pt x="38618" y="240399"/>
                  </a:lnTo>
                  <a:lnTo>
                    <a:pt x="27153" y="183693"/>
                  </a:lnTo>
                  <a:lnTo>
                    <a:pt x="10407" y="126962"/>
                  </a:lnTo>
                  <a:lnTo>
                    <a:pt x="3084" y="91821"/>
                  </a:lnTo>
                  <a:lnTo>
                    <a:pt x="4033" y="54892"/>
                  </a:lnTo>
                  <a:lnTo>
                    <a:pt x="6198" y="43614"/>
                  </a:lnTo>
                  <a:lnTo>
                    <a:pt x="11152" y="34925"/>
                  </a:lnTo>
                  <a:lnTo>
                    <a:pt x="26013" y="22151"/>
                  </a:lnTo>
                  <a:lnTo>
                    <a:pt x="65289" y="13972"/>
                  </a:lnTo>
                  <a:lnTo>
                    <a:pt x="127328" y="786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85679" y="3124854"/>
              <a:ext cx="326384" cy="244378"/>
            </a:xfrm>
            <a:custGeom>
              <a:avLst/>
              <a:gdLst/>
              <a:ahLst/>
              <a:cxnLst/>
              <a:rect l="0" t="0" r="0" b="0"/>
              <a:pathLst>
                <a:path w="326384" h="244378">
                  <a:moveTo>
                    <a:pt x="0" y="75809"/>
                  </a:moveTo>
                  <a:lnTo>
                    <a:pt x="9575" y="51762"/>
                  </a:lnTo>
                  <a:lnTo>
                    <a:pt x="39403" y="16216"/>
                  </a:lnTo>
                  <a:lnTo>
                    <a:pt x="65487" y="700"/>
                  </a:lnTo>
                  <a:lnTo>
                    <a:pt x="75244" y="0"/>
                  </a:lnTo>
                  <a:lnTo>
                    <a:pt x="95443" y="5461"/>
                  </a:lnTo>
                  <a:lnTo>
                    <a:pt x="109879" y="18807"/>
                  </a:lnTo>
                  <a:lnTo>
                    <a:pt x="124583" y="49171"/>
                  </a:lnTo>
                  <a:lnTo>
                    <a:pt x="133229" y="87803"/>
                  </a:lnTo>
                  <a:lnTo>
                    <a:pt x="132672" y="128886"/>
                  </a:lnTo>
                  <a:lnTo>
                    <a:pt x="117600" y="190293"/>
                  </a:lnTo>
                  <a:lnTo>
                    <a:pt x="93723" y="230354"/>
                  </a:lnTo>
                  <a:lnTo>
                    <a:pt x="87048" y="238501"/>
                  </a:lnTo>
                  <a:lnTo>
                    <a:pt x="79089" y="242762"/>
                  </a:lnTo>
                  <a:lnTo>
                    <a:pt x="60887" y="244377"/>
                  </a:lnTo>
                  <a:lnTo>
                    <a:pt x="44218" y="238076"/>
                  </a:lnTo>
                  <a:lnTo>
                    <a:pt x="36497" y="233120"/>
                  </a:lnTo>
                  <a:lnTo>
                    <a:pt x="24799" y="218255"/>
                  </a:lnTo>
                  <a:lnTo>
                    <a:pt x="16871" y="198779"/>
                  </a:lnTo>
                  <a:lnTo>
                    <a:pt x="13347" y="174526"/>
                  </a:lnTo>
                  <a:lnTo>
                    <a:pt x="18020" y="154388"/>
                  </a:lnTo>
                  <a:lnTo>
                    <a:pt x="22542" y="145742"/>
                  </a:lnTo>
                  <a:lnTo>
                    <a:pt x="36925" y="133016"/>
                  </a:lnTo>
                  <a:lnTo>
                    <a:pt x="56185" y="124631"/>
                  </a:lnTo>
                  <a:lnTo>
                    <a:pt x="92166" y="121080"/>
                  </a:lnTo>
                  <a:lnTo>
                    <a:pt x="152647" y="132839"/>
                  </a:lnTo>
                  <a:lnTo>
                    <a:pt x="206234" y="146172"/>
                  </a:lnTo>
                  <a:lnTo>
                    <a:pt x="262641" y="163569"/>
                  </a:lnTo>
                  <a:lnTo>
                    <a:pt x="309540" y="177977"/>
                  </a:lnTo>
                  <a:lnTo>
                    <a:pt x="326383" y="181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359375" y="1161284"/>
            <a:ext cx="547113" cy="423382"/>
            <a:chOff x="5359375" y="1161284"/>
            <a:chExt cx="547113" cy="423382"/>
          </a:xfrm>
        </p:grpSpPr>
        <p:sp>
          <p:nvSpPr>
            <p:cNvPr id="28" name="Freeform 27"/>
            <p:cNvSpPr/>
            <p:nvPr/>
          </p:nvSpPr>
          <p:spPr>
            <a:xfrm>
              <a:off x="5359375" y="1161284"/>
              <a:ext cx="231258" cy="423382"/>
            </a:xfrm>
            <a:custGeom>
              <a:avLst/>
              <a:gdLst/>
              <a:ahLst/>
              <a:cxnLst/>
              <a:rect l="0" t="0" r="0" b="0"/>
              <a:pathLst>
                <a:path w="231258" h="423382">
                  <a:moveTo>
                    <a:pt x="231257" y="70550"/>
                  </a:moveTo>
                  <a:lnTo>
                    <a:pt x="211014" y="26587"/>
                  </a:lnTo>
                  <a:lnTo>
                    <a:pt x="195354" y="12796"/>
                  </a:lnTo>
                  <a:lnTo>
                    <a:pt x="175525" y="3937"/>
                  </a:lnTo>
                  <a:lnTo>
                    <a:pt x="151115" y="0"/>
                  </a:lnTo>
                  <a:lnTo>
                    <a:pt x="127788" y="4489"/>
                  </a:lnTo>
                  <a:lnTo>
                    <a:pt x="74739" y="32951"/>
                  </a:lnTo>
                  <a:lnTo>
                    <a:pt x="50220" y="55640"/>
                  </a:lnTo>
                  <a:lnTo>
                    <a:pt x="13860" y="117445"/>
                  </a:lnTo>
                  <a:lnTo>
                    <a:pt x="3846" y="164253"/>
                  </a:lnTo>
                  <a:lnTo>
                    <a:pt x="879" y="215167"/>
                  </a:lnTo>
                  <a:lnTo>
                    <a:pt x="0" y="267297"/>
                  </a:lnTo>
                  <a:lnTo>
                    <a:pt x="10918" y="314199"/>
                  </a:lnTo>
                  <a:lnTo>
                    <a:pt x="36738" y="369629"/>
                  </a:lnTo>
                  <a:lnTo>
                    <a:pt x="84585" y="413196"/>
                  </a:lnTo>
                  <a:lnTo>
                    <a:pt x="111477" y="421709"/>
                  </a:lnTo>
                  <a:lnTo>
                    <a:pt x="156382" y="423381"/>
                  </a:lnTo>
                  <a:lnTo>
                    <a:pt x="210200" y="4179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74901" y="1305533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31586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3316" y="1400290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148477" y="1252891"/>
            <a:ext cx="673990" cy="410612"/>
            <a:chOff x="6148477" y="1252891"/>
            <a:chExt cx="673990" cy="410612"/>
          </a:xfrm>
        </p:grpSpPr>
        <p:sp>
          <p:nvSpPr>
            <p:cNvPr id="32" name="Freeform 31"/>
            <p:cNvSpPr/>
            <p:nvPr/>
          </p:nvSpPr>
          <p:spPr>
            <a:xfrm>
              <a:off x="6380269" y="1252891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4463" y="34791"/>
                  </a:lnTo>
                  <a:lnTo>
                    <a:pt x="8984" y="96776"/>
                  </a:lnTo>
                  <a:lnTo>
                    <a:pt x="10071" y="151117"/>
                  </a:lnTo>
                  <a:lnTo>
                    <a:pt x="10393" y="211671"/>
                  </a:lnTo>
                  <a:lnTo>
                    <a:pt x="10489" y="267828"/>
                  </a:lnTo>
                  <a:lnTo>
                    <a:pt x="10521" y="32872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48477" y="1263419"/>
              <a:ext cx="221265" cy="235045"/>
            </a:xfrm>
            <a:custGeom>
              <a:avLst/>
              <a:gdLst/>
              <a:ahLst/>
              <a:cxnLst/>
              <a:rect l="0" t="0" r="0" b="0"/>
              <a:pathLst>
                <a:path w="221265" h="235045">
                  <a:moveTo>
                    <a:pt x="221264" y="147399"/>
                  </a:moveTo>
                  <a:lnTo>
                    <a:pt x="197217" y="156975"/>
                  </a:lnTo>
                  <a:lnTo>
                    <a:pt x="136142" y="192063"/>
                  </a:lnTo>
                  <a:lnTo>
                    <a:pt x="73786" y="220398"/>
                  </a:lnTo>
                  <a:lnTo>
                    <a:pt x="31735" y="234998"/>
                  </a:lnTo>
                  <a:lnTo>
                    <a:pt x="22381" y="235044"/>
                  </a:lnTo>
                  <a:lnTo>
                    <a:pt x="5750" y="228857"/>
                  </a:lnTo>
                  <a:lnTo>
                    <a:pt x="1549" y="221591"/>
                  </a:lnTo>
                  <a:lnTo>
                    <a:pt x="0" y="201041"/>
                  </a:lnTo>
                  <a:lnTo>
                    <a:pt x="6331" y="182548"/>
                  </a:lnTo>
                  <a:lnTo>
                    <a:pt x="34487" y="125731"/>
                  </a:lnTo>
                  <a:lnTo>
                    <a:pt x="59970" y="72449"/>
                  </a:lnTo>
                  <a:lnTo>
                    <a:pt x="81996" y="26356"/>
                  </a:lnTo>
                  <a:lnTo>
                    <a:pt x="949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70216" y="1442404"/>
              <a:ext cx="10096" cy="210571"/>
            </a:xfrm>
            <a:custGeom>
              <a:avLst/>
              <a:gdLst/>
              <a:ahLst/>
              <a:cxnLst/>
              <a:rect l="0" t="0" r="0" b="0"/>
              <a:pathLst>
                <a:path w="10096" h="210571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6887" y="153672"/>
                  </a:lnTo>
                  <a:lnTo>
                    <a:pt x="1009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75067" y="1452932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0"/>
                  </a:moveTo>
                  <a:lnTo>
                    <a:pt x="22521" y="58617"/>
                  </a:lnTo>
                  <a:lnTo>
                    <a:pt x="20177" y="112791"/>
                  </a:lnTo>
                  <a:lnTo>
                    <a:pt x="9662" y="16543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01022" y="1362794"/>
              <a:ext cx="321445" cy="121725"/>
            </a:xfrm>
            <a:custGeom>
              <a:avLst/>
              <a:gdLst/>
              <a:ahLst/>
              <a:cxnLst/>
              <a:rect l="0" t="0" r="0" b="0"/>
              <a:pathLst>
                <a:path w="321445" h="121725">
                  <a:moveTo>
                    <a:pt x="5589" y="37496"/>
                  </a:moveTo>
                  <a:lnTo>
                    <a:pt x="0" y="54263"/>
                  </a:lnTo>
                  <a:lnTo>
                    <a:pt x="375" y="71854"/>
                  </a:lnTo>
                  <a:lnTo>
                    <a:pt x="5611" y="90201"/>
                  </a:lnTo>
                  <a:lnTo>
                    <a:pt x="15738" y="106154"/>
                  </a:lnTo>
                  <a:lnTo>
                    <a:pt x="24053" y="111344"/>
                  </a:lnTo>
                  <a:lnTo>
                    <a:pt x="45771" y="117110"/>
                  </a:lnTo>
                  <a:lnTo>
                    <a:pt x="67901" y="113434"/>
                  </a:lnTo>
                  <a:lnTo>
                    <a:pt x="88266" y="102832"/>
                  </a:lnTo>
                  <a:lnTo>
                    <a:pt x="145283" y="45339"/>
                  </a:lnTo>
                  <a:lnTo>
                    <a:pt x="185131" y="10969"/>
                  </a:lnTo>
                  <a:lnTo>
                    <a:pt x="208998" y="2309"/>
                  </a:lnTo>
                  <a:lnTo>
                    <a:pt x="221914" y="0"/>
                  </a:lnTo>
                  <a:lnTo>
                    <a:pt x="245623" y="3674"/>
                  </a:lnTo>
                  <a:lnTo>
                    <a:pt x="275582" y="18896"/>
                  </a:lnTo>
                  <a:lnTo>
                    <a:pt x="290533" y="32739"/>
                  </a:lnTo>
                  <a:lnTo>
                    <a:pt x="305526" y="61433"/>
                  </a:lnTo>
                  <a:lnTo>
                    <a:pt x="321444" y="121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034449" y="1853057"/>
            <a:ext cx="2595762" cy="694840"/>
            <a:chOff x="5034449" y="1853057"/>
            <a:chExt cx="2595762" cy="694840"/>
          </a:xfrm>
        </p:grpSpPr>
        <p:sp>
          <p:nvSpPr>
            <p:cNvPr id="38" name="Freeform 37"/>
            <p:cNvSpPr/>
            <p:nvPr/>
          </p:nvSpPr>
          <p:spPr>
            <a:xfrm>
              <a:off x="5328931" y="1951471"/>
              <a:ext cx="293287" cy="441559"/>
            </a:xfrm>
            <a:custGeom>
              <a:avLst/>
              <a:gdLst/>
              <a:ahLst/>
              <a:cxnLst/>
              <a:rect l="0" t="0" r="0" b="0"/>
              <a:pathLst>
                <a:path w="293287" h="441559">
                  <a:moveTo>
                    <a:pt x="219587" y="38415"/>
                  </a:moveTo>
                  <a:lnTo>
                    <a:pt x="200436" y="21604"/>
                  </a:lnTo>
                  <a:lnTo>
                    <a:pt x="166859" y="4838"/>
                  </a:lnTo>
                  <a:lnTo>
                    <a:pt x="128445" y="0"/>
                  </a:lnTo>
                  <a:lnTo>
                    <a:pt x="105380" y="3014"/>
                  </a:lnTo>
                  <a:lnTo>
                    <a:pt x="86550" y="11373"/>
                  </a:lnTo>
                  <a:lnTo>
                    <a:pt x="70382" y="24056"/>
                  </a:lnTo>
                  <a:lnTo>
                    <a:pt x="27884" y="81117"/>
                  </a:lnTo>
                  <a:lnTo>
                    <a:pt x="6143" y="138838"/>
                  </a:lnTo>
                  <a:lnTo>
                    <a:pt x="0" y="194429"/>
                  </a:lnTo>
                  <a:lnTo>
                    <a:pt x="106" y="243478"/>
                  </a:lnTo>
                  <a:lnTo>
                    <a:pt x="8196" y="293886"/>
                  </a:lnTo>
                  <a:lnTo>
                    <a:pt x="28179" y="350314"/>
                  </a:lnTo>
                  <a:lnTo>
                    <a:pt x="38590" y="373569"/>
                  </a:lnTo>
                  <a:lnTo>
                    <a:pt x="78249" y="422148"/>
                  </a:lnTo>
                  <a:lnTo>
                    <a:pt x="105569" y="439242"/>
                  </a:lnTo>
                  <a:lnTo>
                    <a:pt x="128748" y="441558"/>
                  </a:lnTo>
                  <a:lnTo>
                    <a:pt x="176167" y="433513"/>
                  </a:lnTo>
                  <a:lnTo>
                    <a:pt x="233063" y="405793"/>
                  </a:lnTo>
                  <a:lnTo>
                    <a:pt x="293286" y="36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01202" y="211622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01202" y="2200455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0"/>
                  </a:moveTo>
                  <a:lnTo>
                    <a:pt x="50240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53886" y="2042528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2195" y="57264"/>
                  </a:lnTo>
                  <a:lnTo>
                    <a:pt x="651" y="106654"/>
                  </a:lnTo>
                  <a:lnTo>
                    <a:pt x="193" y="155214"/>
                  </a:lnTo>
                  <a:lnTo>
                    <a:pt x="38" y="213543"/>
                  </a:lnTo>
                  <a:lnTo>
                    <a:pt x="5" y="27172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43264" y="2050979"/>
              <a:ext cx="152778" cy="299959"/>
            </a:xfrm>
            <a:custGeom>
              <a:avLst/>
              <a:gdLst/>
              <a:ahLst/>
              <a:cxnLst/>
              <a:rect l="0" t="0" r="0" b="0"/>
              <a:pathLst>
                <a:path w="152778" h="299959">
                  <a:moveTo>
                    <a:pt x="15907" y="54720"/>
                  </a:moveTo>
                  <a:lnTo>
                    <a:pt x="33888" y="30673"/>
                  </a:lnTo>
                  <a:lnTo>
                    <a:pt x="60229" y="10420"/>
                  </a:lnTo>
                  <a:lnTo>
                    <a:pt x="80059" y="716"/>
                  </a:lnTo>
                  <a:lnTo>
                    <a:pt x="90260" y="0"/>
                  </a:lnTo>
                  <a:lnTo>
                    <a:pt x="110954" y="5444"/>
                  </a:lnTo>
                  <a:lnTo>
                    <a:pt x="125610" y="18782"/>
                  </a:lnTo>
                  <a:lnTo>
                    <a:pt x="140438" y="49141"/>
                  </a:lnTo>
                  <a:lnTo>
                    <a:pt x="149121" y="90892"/>
                  </a:lnTo>
                  <a:lnTo>
                    <a:pt x="152055" y="151812"/>
                  </a:lnTo>
                  <a:lnTo>
                    <a:pt x="141230" y="211568"/>
                  </a:lnTo>
                  <a:lnTo>
                    <a:pt x="122420" y="254548"/>
                  </a:lnTo>
                  <a:lnTo>
                    <a:pt x="102968" y="280695"/>
                  </a:lnTo>
                  <a:lnTo>
                    <a:pt x="76798" y="297670"/>
                  </a:lnTo>
                  <a:lnTo>
                    <a:pt x="53887" y="299958"/>
                  </a:lnTo>
                  <a:lnTo>
                    <a:pt x="41227" y="298931"/>
                  </a:lnTo>
                  <a:lnTo>
                    <a:pt x="20922" y="288430"/>
                  </a:lnTo>
                  <a:lnTo>
                    <a:pt x="12231" y="280717"/>
                  </a:lnTo>
                  <a:lnTo>
                    <a:pt x="2575" y="259668"/>
                  </a:lnTo>
                  <a:lnTo>
                    <a:pt x="0" y="247504"/>
                  </a:lnTo>
                  <a:lnTo>
                    <a:pt x="1793" y="237055"/>
                  </a:lnTo>
                  <a:lnTo>
                    <a:pt x="13143" y="219206"/>
                  </a:lnTo>
                  <a:lnTo>
                    <a:pt x="21083" y="214680"/>
                  </a:lnTo>
                  <a:lnTo>
                    <a:pt x="39264" y="212771"/>
                  </a:lnTo>
                  <a:lnTo>
                    <a:pt x="69231" y="218273"/>
                  </a:lnTo>
                  <a:lnTo>
                    <a:pt x="130396" y="257636"/>
                  </a:lnTo>
                  <a:lnTo>
                    <a:pt x="152777" y="275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53969" y="2347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35504" y="2084642"/>
              <a:ext cx="236679" cy="262170"/>
            </a:xfrm>
            <a:custGeom>
              <a:avLst/>
              <a:gdLst/>
              <a:ahLst/>
              <a:cxnLst/>
              <a:rect l="0" t="0" r="0" b="0"/>
              <a:pathLst>
                <a:path w="236679" h="262170">
                  <a:moveTo>
                    <a:pt x="160620" y="0"/>
                  </a:moveTo>
                  <a:lnTo>
                    <a:pt x="98527" y="5589"/>
                  </a:lnTo>
                  <a:lnTo>
                    <a:pt x="42247" y="11893"/>
                  </a:lnTo>
                  <a:lnTo>
                    <a:pt x="21832" y="21273"/>
                  </a:lnTo>
                  <a:lnTo>
                    <a:pt x="8080" y="39481"/>
                  </a:lnTo>
                  <a:lnTo>
                    <a:pt x="2775" y="50887"/>
                  </a:lnTo>
                  <a:lnTo>
                    <a:pt x="0" y="76039"/>
                  </a:lnTo>
                  <a:lnTo>
                    <a:pt x="897" y="89297"/>
                  </a:lnTo>
                  <a:lnTo>
                    <a:pt x="5006" y="96966"/>
                  </a:lnTo>
                  <a:lnTo>
                    <a:pt x="11253" y="100909"/>
                  </a:lnTo>
                  <a:lnTo>
                    <a:pt x="72103" y="104709"/>
                  </a:lnTo>
                  <a:lnTo>
                    <a:pt x="128880" y="108291"/>
                  </a:lnTo>
                  <a:lnTo>
                    <a:pt x="190799" y="124398"/>
                  </a:lnTo>
                  <a:lnTo>
                    <a:pt x="212637" y="135617"/>
                  </a:lnTo>
                  <a:lnTo>
                    <a:pt x="227803" y="151521"/>
                  </a:lnTo>
                  <a:lnTo>
                    <a:pt x="233485" y="160675"/>
                  </a:lnTo>
                  <a:lnTo>
                    <a:pt x="236678" y="183325"/>
                  </a:lnTo>
                  <a:lnTo>
                    <a:pt x="233028" y="206650"/>
                  </a:lnTo>
                  <a:lnTo>
                    <a:pt x="223607" y="224816"/>
                  </a:lnTo>
                  <a:lnTo>
                    <a:pt x="208502" y="237568"/>
                  </a:lnTo>
                  <a:lnTo>
                    <a:pt x="170208" y="255287"/>
                  </a:lnTo>
                  <a:lnTo>
                    <a:pt x="106930" y="262169"/>
                  </a:lnTo>
                  <a:lnTo>
                    <a:pt x="84115" y="261579"/>
                  </a:lnTo>
                  <a:lnTo>
                    <a:pt x="78031" y="259784"/>
                  </a:lnTo>
                  <a:lnTo>
                    <a:pt x="6586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32995" y="2084642"/>
              <a:ext cx="129694" cy="303857"/>
            </a:xfrm>
            <a:custGeom>
              <a:avLst/>
              <a:gdLst/>
              <a:ahLst/>
              <a:cxnLst/>
              <a:rect l="0" t="0" r="0" b="0"/>
              <a:pathLst>
                <a:path w="129694" h="303857">
                  <a:moveTo>
                    <a:pt x="94756" y="0"/>
                  </a:moveTo>
                  <a:lnTo>
                    <a:pt x="79115" y="17981"/>
                  </a:lnTo>
                  <a:lnTo>
                    <a:pt x="54323" y="69742"/>
                  </a:lnTo>
                  <a:lnTo>
                    <a:pt x="28884" y="122267"/>
                  </a:lnTo>
                  <a:lnTo>
                    <a:pt x="7588" y="184037"/>
                  </a:lnTo>
                  <a:lnTo>
                    <a:pt x="2669" y="237781"/>
                  </a:lnTo>
                  <a:lnTo>
                    <a:pt x="10019" y="272445"/>
                  </a:lnTo>
                  <a:lnTo>
                    <a:pt x="20440" y="294222"/>
                  </a:lnTo>
                  <a:lnTo>
                    <a:pt x="27665" y="300263"/>
                  </a:lnTo>
                  <a:lnTo>
                    <a:pt x="35990" y="303121"/>
                  </a:lnTo>
                  <a:lnTo>
                    <a:pt x="45051" y="303856"/>
                  </a:lnTo>
                  <a:lnTo>
                    <a:pt x="61357" y="298434"/>
                  </a:lnTo>
                  <a:lnTo>
                    <a:pt x="112198" y="255790"/>
                  </a:lnTo>
                  <a:lnTo>
                    <a:pt x="127740" y="229428"/>
                  </a:lnTo>
                  <a:lnTo>
                    <a:pt x="129693" y="209592"/>
                  </a:lnTo>
                  <a:lnTo>
                    <a:pt x="121414" y="168263"/>
                  </a:lnTo>
                  <a:lnTo>
                    <a:pt x="114868" y="161308"/>
                  </a:lnTo>
                  <a:lnTo>
                    <a:pt x="95116" y="153581"/>
                  </a:lnTo>
                  <a:lnTo>
                    <a:pt x="73859" y="153266"/>
                  </a:lnTo>
                  <a:lnTo>
                    <a:pt x="53883" y="158195"/>
                  </a:lnTo>
                  <a:lnTo>
                    <a:pt x="37205" y="16818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82905" y="2260457"/>
              <a:ext cx="255458" cy="150570"/>
            </a:xfrm>
            <a:custGeom>
              <a:avLst/>
              <a:gdLst/>
              <a:ahLst/>
              <a:cxnLst/>
              <a:rect l="0" t="0" r="0" b="0"/>
              <a:pathLst>
                <a:path w="255458" h="150570">
                  <a:moveTo>
                    <a:pt x="13302" y="45284"/>
                  </a:moveTo>
                  <a:lnTo>
                    <a:pt x="13302" y="103900"/>
                  </a:lnTo>
                  <a:lnTo>
                    <a:pt x="10962" y="108928"/>
                  </a:lnTo>
                  <a:lnTo>
                    <a:pt x="7063" y="108770"/>
                  </a:lnTo>
                  <a:lnTo>
                    <a:pt x="2123" y="105155"/>
                  </a:lnTo>
                  <a:lnTo>
                    <a:pt x="0" y="98066"/>
                  </a:lnTo>
                  <a:lnTo>
                    <a:pt x="4999" y="53067"/>
                  </a:lnTo>
                  <a:lnTo>
                    <a:pt x="7766" y="39944"/>
                  </a:lnTo>
                  <a:lnTo>
                    <a:pt x="13121" y="32365"/>
                  </a:lnTo>
                  <a:lnTo>
                    <a:pt x="20200" y="28482"/>
                  </a:lnTo>
                  <a:lnTo>
                    <a:pt x="28429" y="27064"/>
                  </a:lnTo>
                  <a:lnTo>
                    <a:pt x="36255" y="28458"/>
                  </a:lnTo>
                  <a:lnTo>
                    <a:pt x="51189" y="36246"/>
                  </a:lnTo>
                  <a:lnTo>
                    <a:pt x="72751" y="53784"/>
                  </a:lnTo>
                  <a:lnTo>
                    <a:pt x="88368" y="79388"/>
                  </a:lnTo>
                  <a:lnTo>
                    <a:pt x="91422" y="80888"/>
                  </a:lnTo>
                  <a:lnTo>
                    <a:pt x="93458" y="77209"/>
                  </a:lnTo>
                  <a:lnTo>
                    <a:pt x="102315" y="43271"/>
                  </a:lnTo>
                  <a:lnTo>
                    <a:pt x="117535" y="18691"/>
                  </a:lnTo>
                  <a:lnTo>
                    <a:pt x="133327" y="6948"/>
                  </a:lnTo>
                  <a:lnTo>
                    <a:pt x="142452" y="2179"/>
                  </a:lnTo>
                  <a:lnTo>
                    <a:pt x="165068" y="0"/>
                  </a:lnTo>
                  <a:lnTo>
                    <a:pt x="188379" y="4100"/>
                  </a:lnTo>
                  <a:lnTo>
                    <a:pt x="206537" y="13722"/>
                  </a:lnTo>
                  <a:lnTo>
                    <a:pt x="229914" y="43471"/>
                  </a:lnTo>
                  <a:lnTo>
                    <a:pt x="246069" y="76332"/>
                  </a:lnTo>
                  <a:lnTo>
                    <a:pt x="254221" y="131535"/>
                  </a:lnTo>
                  <a:lnTo>
                    <a:pt x="255457" y="15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34449" y="1853057"/>
              <a:ext cx="2595762" cy="694840"/>
            </a:xfrm>
            <a:custGeom>
              <a:avLst/>
              <a:gdLst/>
              <a:ahLst/>
              <a:cxnLst/>
              <a:rect l="0" t="0" r="0" b="0"/>
              <a:pathLst>
                <a:path w="2595762" h="694840">
                  <a:moveTo>
                    <a:pt x="1135250" y="21015"/>
                  </a:moveTo>
                  <a:lnTo>
                    <a:pt x="1083200" y="17896"/>
                  </a:lnTo>
                  <a:lnTo>
                    <a:pt x="1030141" y="12682"/>
                  </a:lnTo>
                  <a:lnTo>
                    <a:pt x="970989" y="5331"/>
                  </a:lnTo>
                  <a:lnTo>
                    <a:pt x="919684" y="1550"/>
                  </a:lnTo>
                  <a:lnTo>
                    <a:pt x="860029" y="430"/>
                  </a:lnTo>
                  <a:lnTo>
                    <a:pt x="815618" y="168"/>
                  </a:lnTo>
                  <a:lnTo>
                    <a:pt x="769754" y="51"/>
                  </a:lnTo>
                  <a:lnTo>
                    <a:pt x="725973" y="0"/>
                  </a:lnTo>
                  <a:lnTo>
                    <a:pt x="683117" y="3096"/>
                  </a:lnTo>
                  <a:lnTo>
                    <a:pt x="625769" y="8297"/>
                  </a:lnTo>
                  <a:lnTo>
                    <a:pt x="570058" y="15643"/>
                  </a:lnTo>
                  <a:lnTo>
                    <a:pt x="519350" y="25013"/>
                  </a:lnTo>
                  <a:lnTo>
                    <a:pt x="459872" y="35198"/>
                  </a:lnTo>
                  <a:lnTo>
                    <a:pt x="402108" y="49120"/>
                  </a:lnTo>
                  <a:lnTo>
                    <a:pt x="340531" y="66642"/>
                  </a:lnTo>
                  <a:lnTo>
                    <a:pt x="279575" y="87913"/>
                  </a:lnTo>
                  <a:lnTo>
                    <a:pt x="220280" y="113908"/>
                  </a:lnTo>
                  <a:lnTo>
                    <a:pt x="161778" y="145456"/>
                  </a:lnTo>
                  <a:lnTo>
                    <a:pt x="99556" y="186103"/>
                  </a:lnTo>
                  <a:lnTo>
                    <a:pt x="45533" y="242742"/>
                  </a:lnTo>
                  <a:lnTo>
                    <a:pt x="7424" y="305340"/>
                  </a:lnTo>
                  <a:lnTo>
                    <a:pt x="0" y="355815"/>
                  </a:lnTo>
                  <a:lnTo>
                    <a:pt x="1653" y="410845"/>
                  </a:lnTo>
                  <a:lnTo>
                    <a:pt x="17348" y="472390"/>
                  </a:lnTo>
                  <a:lnTo>
                    <a:pt x="44421" y="515588"/>
                  </a:lnTo>
                  <a:lnTo>
                    <a:pt x="103821" y="570669"/>
                  </a:lnTo>
                  <a:lnTo>
                    <a:pt x="135150" y="594487"/>
                  </a:lnTo>
                  <a:lnTo>
                    <a:pt x="197275" y="625299"/>
                  </a:lnTo>
                  <a:lnTo>
                    <a:pt x="256347" y="649734"/>
                  </a:lnTo>
                  <a:lnTo>
                    <a:pt x="283712" y="657245"/>
                  </a:lnTo>
                  <a:lnTo>
                    <a:pt x="335071" y="662643"/>
                  </a:lnTo>
                  <a:lnTo>
                    <a:pt x="396867" y="677673"/>
                  </a:lnTo>
                  <a:lnTo>
                    <a:pt x="459048" y="686556"/>
                  </a:lnTo>
                  <a:lnTo>
                    <a:pt x="508660" y="693203"/>
                  </a:lnTo>
                  <a:lnTo>
                    <a:pt x="566409" y="694354"/>
                  </a:lnTo>
                  <a:lnTo>
                    <a:pt x="611811" y="694623"/>
                  </a:lnTo>
                  <a:lnTo>
                    <a:pt x="659285" y="694743"/>
                  </a:lnTo>
                  <a:lnTo>
                    <a:pt x="707681" y="694796"/>
                  </a:lnTo>
                  <a:lnTo>
                    <a:pt x="764198" y="694826"/>
                  </a:lnTo>
                  <a:lnTo>
                    <a:pt x="825216" y="694836"/>
                  </a:lnTo>
                  <a:lnTo>
                    <a:pt x="882330" y="694839"/>
                  </a:lnTo>
                  <a:lnTo>
                    <a:pt x="938672" y="694839"/>
                  </a:lnTo>
                  <a:lnTo>
                    <a:pt x="994861" y="694839"/>
                  </a:lnTo>
                  <a:lnTo>
                    <a:pt x="1051020" y="694839"/>
                  </a:lnTo>
                  <a:lnTo>
                    <a:pt x="1102494" y="691720"/>
                  </a:lnTo>
                  <a:lnTo>
                    <a:pt x="1160250" y="686506"/>
                  </a:lnTo>
                  <a:lnTo>
                    <a:pt x="1221687" y="684744"/>
                  </a:lnTo>
                  <a:lnTo>
                    <a:pt x="1278883" y="684396"/>
                  </a:lnTo>
                  <a:lnTo>
                    <a:pt x="1335241" y="684327"/>
                  </a:lnTo>
                  <a:lnTo>
                    <a:pt x="1397023" y="684314"/>
                  </a:lnTo>
                  <a:lnTo>
                    <a:pt x="1457146" y="684311"/>
                  </a:lnTo>
                  <a:lnTo>
                    <a:pt x="1514083" y="684311"/>
                  </a:lnTo>
                  <a:lnTo>
                    <a:pt x="1570390" y="689900"/>
                  </a:lnTo>
                  <a:lnTo>
                    <a:pt x="1626573" y="693863"/>
                  </a:lnTo>
                  <a:lnTo>
                    <a:pt x="1685850" y="694646"/>
                  </a:lnTo>
                  <a:lnTo>
                    <a:pt x="1747949" y="694801"/>
                  </a:lnTo>
                  <a:lnTo>
                    <a:pt x="1806445" y="694832"/>
                  </a:lnTo>
                  <a:lnTo>
                    <a:pt x="1854828" y="694837"/>
                  </a:lnTo>
                  <a:lnTo>
                    <a:pt x="1913692" y="694839"/>
                  </a:lnTo>
                  <a:lnTo>
                    <a:pt x="1965634" y="694839"/>
                  </a:lnTo>
                  <a:lnTo>
                    <a:pt x="2023528" y="694839"/>
                  </a:lnTo>
                  <a:lnTo>
                    <a:pt x="2079422" y="689250"/>
                  </a:lnTo>
                  <a:lnTo>
                    <a:pt x="2136174" y="685286"/>
                  </a:lnTo>
                  <a:lnTo>
                    <a:pt x="2194812" y="683430"/>
                  </a:lnTo>
                  <a:lnTo>
                    <a:pt x="2241172" y="675991"/>
                  </a:lnTo>
                  <a:lnTo>
                    <a:pt x="2303520" y="666377"/>
                  </a:lnTo>
                  <a:lnTo>
                    <a:pt x="2365798" y="656120"/>
                  </a:lnTo>
                  <a:lnTo>
                    <a:pt x="2421816" y="644502"/>
                  </a:lnTo>
                  <a:lnTo>
                    <a:pt x="2474288" y="627932"/>
                  </a:lnTo>
                  <a:lnTo>
                    <a:pt x="2531413" y="608140"/>
                  </a:lnTo>
                  <a:lnTo>
                    <a:pt x="2553594" y="594305"/>
                  </a:lnTo>
                  <a:lnTo>
                    <a:pt x="2578064" y="566785"/>
                  </a:lnTo>
                  <a:lnTo>
                    <a:pt x="2588755" y="546679"/>
                  </a:lnTo>
                  <a:lnTo>
                    <a:pt x="2595761" y="510040"/>
                  </a:lnTo>
                  <a:lnTo>
                    <a:pt x="2591161" y="486364"/>
                  </a:lnTo>
                  <a:lnTo>
                    <a:pt x="2562622" y="433072"/>
                  </a:lnTo>
                  <a:lnTo>
                    <a:pt x="2539925" y="408528"/>
                  </a:lnTo>
                  <a:lnTo>
                    <a:pt x="2480144" y="366245"/>
                  </a:lnTo>
                  <a:lnTo>
                    <a:pt x="2417371" y="328818"/>
                  </a:lnTo>
                  <a:lnTo>
                    <a:pt x="2356349" y="305502"/>
                  </a:lnTo>
                  <a:lnTo>
                    <a:pt x="2296651" y="280530"/>
                  </a:lnTo>
                  <a:lnTo>
                    <a:pt x="2241172" y="260098"/>
                  </a:lnTo>
                  <a:lnTo>
                    <a:pt x="2185037" y="239052"/>
                  </a:lnTo>
                  <a:lnTo>
                    <a:pt x="2131343" y="219022"/>
                  </a:lnTo>
                  <a:lnTo>
                    <a:pt x="2075676" y="203800"/>
                  </a:lnTo>
                  <a:lnTo>
                    <a:pt x="2019621" y="189529"/>
                  </a:lnTo>
                  <a:lnTo>
                    <a:pt x="1963487" y="175444"/>
                  </a:lnTo>
                  <a:lnTo>
                    <a:pt x="1906169" y="161397"/>
                  </a:lnTo>
                  <a:lnTo>
                    <a:pt x="1842855" y="147358"/>
                  </a:lnTo>
                  <a:lnTo>
                    <a:pt x="1796076" y="136829"/>
                  </a:lnTo>
                  <a:lnTo>
                    <a:pt x="1733457" y="122791"/>
                  </a:lnTo>
                  <a:lnTo>
                    <a:pt x="1684633" y="112262"/>
                  </a:lnTo>
                  <a:lnTo>
                    <a:pt x="1633123" y="101734"/>
                  </a:lnTo>
                  <a:lnTo>
                    <a:pt x="1580816" y="91205"/>
                  </a:lnTo>
                  <a:lnTo>
                    <a:pt x="1528272" y="86266"/>
                  </a:lnTo>
                  <a:lnTo>
                    <a:pt x="1465351" y="76191"/>
                  </a:lnTo>
                  <a:lnTo>
                    <a:pt x="1415032" y="67519"/>
                  </a:lnTo>
                  <a:lnTo>
                    <a:pt x="1363078" y="63260"/>
                  </a:lnTo>
                  <a:lnTo>
                    <a:pt x="1310640" y="56279"/>
                  </a:lnTo>
                  <a:lnTo>
                    <a:pt x="1258057" y="52521"/>
                  </a:lnTo>
                  <a:lnTo>
                    <a:pt x="1204263" y="44518"/>
                  </a:lnTo>
                  <a:lnTo>
                    <a:pt x="1145560" y="35908"/>
                  </a:lnTo>
                  <a:lnTo>
                    <a:pt x="1090602" y="32837"/>
                  </a:lnTo>
                  <a:lnTo>
                    <a:pt x="1037273" y="31927"/>
                  </a:lnTo>
                  <a:lnTo>
                    <a:pt x="985597" y="31657"/>
                  </a:lnTo>
                  <a:lnTo>
                    <a:pt x="928742" y="31566"/>
                  </a:lnTo>
                  <a:lnTo>
                    <a:pt x="893095" y="31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605716" y="4109088"/>
            <a:ext cx="1027238" cy="523451"/>
            <a:chOff x="5605716" y="4109088"/>
            <a:chExt cx="1027238" cy="523451"/>
          </a:xfrm>
        </p:grpSpPr>
        <p:sp>
          <p:nvSpPr>
            <p:cNvPr id="49" name="Freeform 48"/>
            <p:cNvSpPr/>
            <p:nvPr/>
          </p:nvSpPr>
          <p:spPr>
            <a:xfrm>
              <a:off x="5605716" y="4109088"/>
              <a:ext cx="237601" cy="490813"/>
            </a:xfrm>
            <a:custGeom>
              <a:avLst/>
              <a:gdLst/>
              <a:ahLst/>
              <a:cxnLst/>
              <a:rect l="0" t="0" r="0" b="0"/>
              <a:pathLst>
                <a:path w="237601" h="490813">
                  <a:moveTo>
                    <a:pt x="27030" y="81254"/>
                  </a:moveTo>
                  <a:lnTo>
                    <a:pt x="27030" y="139870"/>
                  </a:lnTo>
                  <a:lnTo>
                    <a:pt x="25860" y="202450"/>
                  </a:lnTo>
                  <a:lnTo>
                    <a:pt x="19794" y="253774"/>
                  </a:lnTo>
                  <a:lnTo>
                    <a:pt x="16307" y="306026"/>
                  </a:lnTo>
                  <a:lnTo>
                    <a:pt x="9555" y="358553"/>
                  </a:lnTo>
                  <a:lnTo>
                    <a:pt x="7034" y="409991"/>
                  </a:lnTo>
                  <a:lnTo>
                    <a:pt x="3063" y="469886"/>
                  </a:lnTo>
                  <a:lnTo>
                    <a:pt x="0" y="490285"/>
                  </a:lnTo>
                  <a:lnTo>
                    <a:pt x="821" y="490812"/>
                  </a:lnTo>
                  <a:lnTo>
                    <a:pt x="2538" y="487653"/>
                  </a:lnTo>
                  <a:lnTo>
                    <a:pt x="8640" y="436357"/>
                  </a:lnTo>
                  <a:lnTo>
                    <a:pt x="14949" y="376915"/>
                  </a:lnTo>
                  <a:lnTo>
                    <a:pt x="17364" y="317254"/>
                  </a:lnTo>
                  <a:lnTo>
                    <a:pt x="24774" y="260409"/>
                  </a:lnTo>
                  <a:lnTo>
                    <a:pt x="26585" y="198531"/>
                  </a:lnTo>
                  <a:lnTo>
                    <a:pt x="34178" y="138388"/>
                  </a:lnTo>
                  <a:lnTo>
                    <a:pt x="36891" y="81448"/>
                  </a:lnTo>
                  <a:lnTo>
                    <a:pt x="43016" y="30729"/>
                  </a:lnTo>
                  <a:lnTo>
                    <a:pt x="57763" y="3242"/>
                  </a:lnTo>
                  <a:lnTo>
                    <a:pt x="63896" y="0"/>
                  </a:lnTo>
                  <a:lnTo>
                    <a:pt x="70325" y="179"/>
                  </a:lnTo>
                  <a:lnTo>
                    <a:pt x="76950" y="2637"/>
                  </a:lnTo>
                  <a:lnTo>
                    <a:pt x="87431" y="14727"/>
                  </a:lnTo>
                  <a:lnTo>
                    <a:pt x="108553" y="69547"/>
                  </a:lnTo>
                  <a:lnTo>
                    <a:pt x="130047" y="123828"/>
                  </a:lnTo>
                  <a:lnTo>
                    <a:pt x="145905" y="185200"/>
                  </a:lnTo>
                  <a:lnTo>
                    <a:pt x="167538" y="244073"/>
                  </a:lnTo>
                  <a:lnTo>
                    <a:pt x="184289" y="296949"/>
                  </a:lnTo>
                  <a:lnTo>
                    <a:pt x="204452" y="357437"/>
                  </a:lnTo>
                  <a:lnTo>
                    <a:pt x="222560" y="413275"/>
                  </a:lnTo>
                  <a:lnTo>
                    <a:pt x="237600" y="460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43274" y="443249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19843" y="3293"/>
                  </a:lnTo>
                  <a:lnTo>
                    <a:pt x="63621" y="651"/>
                  </a:lnTo>
                  <a:lnTo>
                    <a:pt x="27429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11772" y="426404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2135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32829" y="430615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5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80269" y="4316684"/>
              <a:ext cx="73701" cy="294799"/>
            </a:xfrm>
            <a:custGeom>
              <a:avLst/>
              <a:gdLst/>
              <a:ahLst/>
              <a:cxnLst/>
              <a:rect l="0" t="0" r="0" b="0"/>
              <a:pathLst>
                <a:path w="73701" h="294799">
                  <a:moveTo>
                    <a:pt x="0" y="0"/>
                  </a:moveTo>
                  <a:lnTo>
                    <a:pt x="11453" y="48930"/>
                  </a:lnTo>
                  <a:lnTo>
                    <a:pt x="21331" y="99896"/>
                  </a:lnTo>
                  <a:lnTo>
                    <a:pt x="31667" y="156330"/>
                  </a:lnTo>
                  <a:lnTo>
                    <a:pt x="42138" y="206977"/>
                  </a:lnTo>
                  <a:lnTo>
                    <a:pt x="59665" y="269541"/>
                  </a:lnTo>
                  <a:lnTo>
                    <a:pt x="7370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27669" y="4348269"/>
              <a:ext cx="63171" cy="284270"/>
            </a:xfrm>
            <a:custGeom>
              <a:avLst/>
              <a:gdLst/>
              <a:ahLst/>
              <a:cxnLst/>
              <a:rect l="0" t="0" r="0" b="0"/>
              <a:pathLst>
                <a:path w="63171" h="284270">
                  <a:moveTo>
                    <a:pt x="0" y="0"/>
                  </a:moveTo>
                  <a:lnTo>
                    <a:pt x="14653" y="62093"/>
                  </a:lnTo>
                  <a:lnTo>
                    <a:pt x="23332" y="124005"/>
                  </a:lnTo>
                  <a:lnTo>
                    <a:pt x="38903" y="185912"/>
                  </a:lnTo>
                  <a:lnTo>
                    <a:pt x="56191" y="247271"/>
                  </a:lnTo>
                  <a:lnTo>
                    <a:pt x="6317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85513" y="4253513"/>
              <a:ext cx="347441" cy="102471"/>
            </a:xfrm>
            <a:custGeom>
              <a:avLst/>
              <a:gdLst/>
              <a:ahLst/>
              <a:cxnLst/>
              <a:rect l="0" t="0" r="0" b="0"/>
              <a:pathLst>
                <a:path w="347441" h="102471">
                  <a:moveTo>
                    <a:pt x="0" y="0"/>
                  </a:moveTo>
                  <a:lnTo>
                    <a:pt x="34747" y="37086"/>
                  </a:lnTo>
                  <a:lnTo>
                    <a:pt x="61233" y="79363"/>
                  </a:lnTo>
                  <a:lnTo>
                    <a:pt x="86773" y="95784"/>
                  </a:lnTo>
                  <a:lnTo>
                    <a:pt x="122156" y="102470"/>
                  </a:lnTo>
                  <a:lnTo>
                    <a:pt x="145539" y="97795"/>
                  </a:lnTo>
                  <a:lnTo>
                    <a:pt x="175314" y="82008"/>
                  </a:lnTo>
                  <a:lnTo>
                    <a:pt x="198953" y="59394"/>
                  </a:lnTo>
                  <a:lnTo>
                    <a:pt x="233492" y="25900"/>
                  </a:lnTo>
                  <a:lnTo>
                    <a:pt x="256632" y="17360"/>
                  </a:lnTo>
                  <a:lnTo>
                    <a:pt x="269354" y="15083"/>
                  </a:lnTo>
                  <a:lnTo>
                    <a:pt x="289729" y="18792"/>
                  </a:lnTo>
                  <a:lnTo>
                    <a:pt x="314353" y="34034"/>
                  </a:lnTo>
                  <a:lnTo>
                    <a:pt x="34744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811938" y="4137421"/>
            <a:ext cx="842281" cy="477144"/>
            <a:chOff x="6811938" y="4137421"/>
            <a:chExt cx="842281" cy="477144"/>
          </a:xfrm>
        </p:grpSpPr>
        <p:sp>
          <p:nvSpPr>
            <p:cNvPr id="57" name="Freeform 56"/>
            <p:cNvSpPr/>
            <p:nvPr/>
          </p:nvSpPr>
          <p:spPr>
            <a:xfrm>
              <a:off x="6822466" y="4358798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0"/>
                  </a:moveTo>
                  <a:lnTo>
                    <a:pt x="35164" y="494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11938" y="4369326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0" y="0"/>
                  </a:moveTo>
                  <a:lnTo>
                    <a:pt x="57565" y="56396"/>
                  </a:lnTo>
                  <a:lnTo>
                    <a:pt x="86370" y="81157"/>
                  </a:lnTo>
                  <a:lnTo>
                    <a:pt x="94756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99134" y="4226207"/>
              <a:ext cx="270815" cy="388358"/>
            </a:xfrm>
            <a:custGeom>
              <a:avLst/>
              <a:gdLst/>
              <a:ahLst/>
              <a:cxnLst/>
              <a:rect l="0" t="0" r="0" b="0"/>
              <a:pathLst>
                <a:path w="270815" h="388358">
                  <a:moveTo>
                    <a:pt x="18130" y="69419"/>
                  </a:moveTo>
                  <a:lnTo>
                    <a:pt x="6952" y="80598"/>
                  </a:lnTo>
                  <a:lnTo>
                    <a:pt x="3658" y="79211"/>
                  </a:lnTo>
                  <a:lnTo>
                    <a:pt x="0" y="65193"/>
                  </a:lnTo>
                  <a:lnTo>
                    <a:pt x="4613" y="46484"/>
                  </a:lnTo>
                  <a:lnTo>
                    <a:pt x="20364" y="19340"/>
                  </a:lnTo>
                  <a:lnTo>
                    <a:pt x="26638" y="11467"/>
                  </a:lnTo>
                  <a:lnTo>
                    <a:pt x="46088" y="2718"/>
                  </a:lnTo>
                  <a:lnTo>
                    <a:pt x="69161" y="0"/>
                  </a:lnTo>
                  <a:lnTo>
                    <a:pt x="91113" y="2692"/>
                  </a:lnTo>
                  <a:lnTo>
                    <a:pt x="109448" y="10907"/>
                  </a:lnTo>
                  <a:lnTo>
                    <a:pt x="117613" y="16373"/>
                  </a:lnTo>
                  <a:lnTo>
                    <a:pt x="129805" y="31805"/>
                  </a:lnTo>
                  <a:lnTo>
                    <a:pt x="147164" y="70309"/>
                  </a:lnTo>
                  <a:lnTo>
                    <a:pt x="153969" y="133632"/>
                  </a:lnTo>
                  <a:lnTo>
                    <a:pt x="154796" y="194537"/>
                  </a:lnTo>
                  <a:lnTo>
                    <a:pt x="146555" y="253318"/>
                  </a:lnTo>
                  <a:lnTo>
                    <a:pt x="130542" y="299938"/>
                  </a:lnTo>
                  <a:lnTo>
                    <a:pt x="91530" y="361001"/>
                  </a:lnTo>
                  <a:lnTo>
                    <a:pt x="76489" y="375656"/>
                  </a:lnTo>
                  <a:lnTo>
                    <a:pt x="58105" y="386069"/>
                  </a:lnTo>
                  <a:lnTo>
                    <a:pt x="38237" y="388357"/>
                  </a:lnTo>
                  <a:lnTo>
                    <a:pt x="28025" y="387330"/>
                  </a:lnTo>
                  <a:lnTo>
                    <a:pt x="20047" y="383135"/>
                  </a:lnTo>
                  <a:lnTo>
                    <a:pt x="8063" y="369116"/>
                  </a:lnTo>
                  <a:lnTo>
                    <a:pt x="329" y="335903"/>
                  </a:lnTo>
                  <a:lnTo>
                    <a:pt x="4759" y="316149"/>
                  </a:lnTo>
                  <a:lnTo>
                    <a:pt x="9216" y="307605"/>
                  </a:lnTo>
                  <a:lnTo>
                    <a:pt x="23527" y="294993"/>
                  </a:lnTo>
                  <a:lnTo>
                    <a:pt x="42755" y="286657"/>
                  </a:lnTo>
                  <a:lnTo>
                    <a:pt x="66899" y="282953"/>
                  </a:lnTo>
                  <a:lnTo>
                    <a:pt x="90108" y="287546"/>
                  </a:lnTo>
                  <a:lnTo>
                    <a:pt x="144245" y="308844"/>
                  </a:lnTo>
                  <a:lnTo>
                    <a:pt x="177160" y="324544"/>
                  </a:lnTo>
                  <a:lnTo>
                    <a:pt x="229611" y="331034"/>
                  </a:lnTo>
                  <a:lnTo>
                    <a:pt x="270814" y="332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80476" y="4137421"/>
              <a:ext cx="273743" cy="224448"/>
            </a:xfrm>
            <a:custGeom>
              <a:avLst/>
              <a:gdLst/>
              <a:ahLst/>
              <a:cxnLst/>
              <a:rect l="0" t="0" r="0" b="0"/>
              <a:pathLst>
                <a:path w="273743" h="224448">
                  <a:moveTo>
                    <a:pt x="0" y="52921"/>
                  </a:moveTo>
                  <a:lnTo>
                    <a:pt x="5590" y="30564"/>
                  </a:lnTo>
                  <a:lnTo>
                    <a:pt x="17692" y="13349"/>
                  </a:lnTo>
                  <a:lnTo>
                    <a:pt x="25833" y="5483"/>
                  </a:lnTo>
                  <a:lnTo>
                    <a:pt x="35940" y="1408"/>
                  </a:lnTo>
                  <a:lnTo>
                    <a:pt x="59647" y="0"/>
                  </a:lnTo>
                  <a:lnTo>
                    <a:pt x="79543" y="6394"/>
                  </a:lnTo>
                  <a:lnTo>
                    <a:pt x="96183" y="18204"/>
                  </a:lnTo>
                  <a:lnTo>
                    <a:pt x="111379" y="35151"/>
                  </a:lnTo>
                  <a:lnTo>
                    <a:pt x="119692" y="57502"/>
                  </a:lnTo>
                  <a:lnTo>
                    <a:pt x="125029" y="109977"/>
                  </a:lnTo>
                  <a:lnTo>
                    <a:pt x="120364" y="145866"/>
                  </a:lnTo>
                  <a:lnTo>
                    <a:pt x="105984" y="178726"/>
                  </a:lnTo>
                  <a:lnTo>
                    <a:pt x="86906" y="205100"/>
                  </a:lnTo>
                  <a:lnTo>
                    <a:pt x="60845" y="222143"/>
                  </a:lnTo>
                  <a:lnTo>
                    <a:pt x="41081" y="224447"/>
                  </a:lnTo>
                  <a:lnTo>
                    <a:pt x="30897" y="223424"/>
                  </a:lnTo>
                  <a:lnTo>
                    <a:pt x="24107" y="218062"/>
                  </a:lnTo>
                  <a:lnTo>
                    <a:pt x="16563" y="199626"/>
                  </a:lnTo>
                  <a:lnTo>
                    <a:pt x="16891" y="190499"/>
                  </a:lnTo>
                  <a:lnTo>
                    <a:pt x="23496" y="174118"/>
                  </a:lnTo>
                  <a:lnTo>
                    <a:pt x="37349" y="162158"/>
                  </a:lnTo>
                  <a:lnTo>
                    <a:pt x="56374" y="154113"/>
                  </a:lnTo>
                  <a:lnTo>
                    <a:pt x="92223" y="150754"/>
                  </a:lnTo>
                  <a:lnTo>
                    <a:pt x="147066" y="162582"/>
                  </a:lnTo>
                  <a:lnTo>
                    <a:pt x="206237" y="176257"/>
                  </a:lnTo>
                  <a:lnTo>
                    <a:pt x="245161" y="175253"/>
                  </a:lnTo>
                  <a:lnTo>
                    <a:pt x="273742" y="168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691238" y="4859877"/>
            <a:ext cx="1236514" cy="372787"/>
            <a:chOff x="5691238" y="4859877"/>
            <a:chExt cx="1236514" cy="372787"/>
          </a:xfrm>
        </p:grpSpPr>
        <p:sp>
          <p:nvSpPr>
            <p:cNvPr id="62" name="Freeform 61"/>
            <p:cNvSpPr/>
            <p:nvPr/>
          </p:nvSpPr>
          <p:spPr>
            <a:xfrm>
              <a:off x="5691238" y="4859877"/>
              <a:ext cx="204721" cy="309616"/>
            </a:xfrm>
            <a:custGeom>
              <a:avLst/>
              <a:gdLst/>
              <a:ahLst/>
              <a:cxnLst/>
              <a:rect l="0" t="0" r="0" b="0"/>
              <a:pathLst>
                <a:path w="204721" h="309616">
                  <a:moveTo>
                    <a:pt x="88907" y="4288"/>
                  </a:moveTo>
                  <a:lnTo>
                    <a:pt x="73266" y="30675"/>
                  </a:lnTo>
                  <a:lnTo>
                    <a:pt x="54063" y="87601"/>
                  </a:lnTo>
                  <a:lnTo>
                    <a:pt x="36297" y="144158"/>
                  </a:lnTo>
                  <a:lnTo>
                    <a:pt x="22233" y="203493"/>
                  </a:lnTo>
                  <a:lnTo>
                    <a:pt x="4680" y="266004"/>
                  </a:lnTo>
                  <a:lnTo>
                    <a:pt x="0" y="280873"/>
                  </a:lnTo>
                  <a:lnTo>
                    <a:pt x="15755" y="222780"/>
                  </a:lnTo>
                  <a:lnTo>
                    <a:pt x="32827" y="163259"/>
                  </a:lnTo>
                  <a:lnTo>
                    <a:pt x="50312" y="109711"/>
                  </a:lnTo>
                  <a:lnTo>
                    <a:pt x="76949" y="46414"/>
                  </a:lnTo>
                  <a:lnTo>
                    <a:pt x="96542" y="14821"/>
                  </a:lnTo>
                  <a:lnTo>
                    <a:pt x="105696" y="7801"/>
                  </a:lnTo>
                  <a:lnTo>
                    <a:pt x="128343" y="0"/>
                  </a:lnTo>
                  <a:lnTo>
                    <a:pt x="137425" y="1430"/>
                  </a:lnTo>
                  <a:lnTo>
                    <a:pt x="144649" y="5892"/>
                  </a:lnTo>
                  <a:lnTo>
                    <a:pt x="155795" y="20209"/>
                  </a:lnTo>
                  <a:lnTo>
                    <a:pt x="176210" y="73759"/>
                  </a:lnTo>
                  <a:lnTo>
                    <a:pt x="183361" y="134908"/>
                  </a:lnTo>
                  <a:lnTo>
                    <a:pt x="194825" y="193260"/>
                  </a:lnTo>
                  <a:lnTo>
                    <a:pt x="202765" y="249846"/>
                  </a:lnTo>
                  <a:lnTo>
                    <a:pt x="204720" y="309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48559" y="504315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96000" y="494839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96000" y="5011565"/>
              <a:ext cx="94757" cy="21057"/>
            </a:xfrm>
            <a:custGeom>
              <a:avLst/>
              <a:gdLst/>
              <a:ahLst/>
              <a:cxnLst/>
              <a:rect l="0" t="0" r="0" b="0"/>
              <a:pathLst>
                <a:path w="94757" h="21057">
                  <a:moveTo>
                    <a:pt x="94756" y="0"/>
                  </a:moveTo>
                  <a:lnTo>
                    <a:pt x="67200" y="7235"/>
                  </a:lnTo>
                  <a:lnTo>
                    <a:pt x="20337" y="1299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06611" y="4948394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4462" y="40857"/>
                  </a:lnTo>
                  <a:lnTo>
                    <a:pt x="8984" y="98320"/>
                  </a:lnTo>
                  <a:lnTo>
                    <a:pt x="10071" y="148454"/>
                  </a:lnTo>
                  <a:lnTo>
                    <a:pt x="7274" y="197234"/>
                  </a:lnTo>
                  <a:lnTo>
                    <a:pt x="1437" y="25563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27169" y="4979979"/>
              <a:ext cx="179443" cy="167301"/>
            </a:xfrm>
            <a:custGeom>
              <a:avLst/>
              <a:gdLst/>
              <a:ahLst/>
              <a:cxnLst/>
              <a:rect l="0" t="0" r="0" b="0"/>
              <a:pathLst>
                <a:path w="179443" h="167301">
                  <a:moveTo>
                    <a:pt x="179442" y="63171"/>
                  </a:moveTo>
                  <a:lnTo>
                    <a:pt x="135479" y="83414"/>
                  </a:lnTo>
                  <a:lnTo>
                    <a:pt x="74243" y="130009"/>
                  </a:lnTo>
                  <a:lnTo>
                    <a:pt x="30437" y="164967"/>
                  </a:lnTo>
                  <a:lnTo>
                    <a:pt x="21614" y="167300"/>
                  </a:lnTo>
                  <a:lnTo>
                    <a:pt x="13392" y="166515"/>
                  </a:lnTo>
                  <a:lnTo>
                    <a:pt x="5571" y="163653"/>
                  </a:lnTo>
                  <a:lnTo>
                    <a:pt x="1527" y="158235"/>
                  </a:lnTo>
                  <a:lnTo>
                    <a:pt x="0" y="151114"/>
                  </a:lnTo>
                  <a:lnTo>
                    <a:pt x="3442" y="124323"/>
                  </a:lnTo>
                  <a:lnTo>
                    <a:pt x="19568" y="66198"/>
                  </a:lnTo>
                  <a:lnTo>
                    <a:pt x="40454" y="24774"/>
                  </a:lnTo>
                  <a:lnTo>
                    <a:pt x="531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17181" y="506420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4939" y="58617"/>
                  </a:lnTo>
                  <a:lnTo>
                    <a:pt x="65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11938" y="5022093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42114" y="0"/>
                  </a:moveTo>
                  <a:lnTo>
                    <a:pt x="27460" y="58617"/>
                  </a:lnTo>
                  <a:lnTo>
                    <a:pt x="21152" y="112791"/>
                  </a:lnTo>
                  <a:lnTo>
                    <a:pt x="9854" y="16543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54010" y="4984721"/>
              <a:ext cx="273742" cy="122360"/>
            </a:xfrm>
            <a:custGeom>
              <a:avLst/>
              <a:gdLst/>
              <a:ahLst/>
              <a:cxnLst/>
              <a:rect l="0" t="0" r="0" b="0"/>
              <a:pathLst>
                <a:path w="273742" h="122360">
                  <a:moveTo>
                    <a:pt x="0" y="16315"/>
                  </a:moveTo>
                  <a:lnTo>
                    <a:pt x="3120" y="59006"/>
                  </a:lnTo>
                  <a:lnTo>
                    <a:pt x="14655" y="100657"/>
                  </a:lnTo>
                  <a:lnTo>
                    <a:pt x="20298" y="108808"/>
                  </a:lnTo>
                  <a:lnTo>
                    <a:pt x="35928" y="120984"/>
                  </a:lnTo>
                  <a:lnTo>
                    <a:pt x="45009" y="122359"/>
                  </a:lnTo>
                  <a:lnTo>
                    <a:pt x="64458" y="117648"/>
                  </a:lnTo>
                  <a:lnTo>
                    <a:pt x="81681" y="104636"/>
                  </a:lnTo>
                  <a:lnTo>
                    <a:pt x="129238" y="47336"/>
                  </a:lnTo>
                  <a:lnTo>
                    <a:pt x="163439" y="11264"/>
                  </a:lnTo>
                  <a:lnTo>
                    <a:pt x="184553" y="2371"/>
                  </a:lnTo>
                  <a:lnTo>
                    <a:pt x="196735" y="0"/>
                  </a:lnTo>
                  <a:lnTo>
                    <a:pt x="207196" y="1929"/>
                  </a:lnTo>
                  <a:lnTo>
                    <a:pt x="225058" y="13431"/>
                  </a:lnTo>
                  <a:lnTo>
                    <a:pt x="248267" y="39637"/>
                  </a:lnTo>
                  <a:lnTo>
                    <a:pt x="273741" y="90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671156" y="5426566"/>
            <a:ext cx="2162047" cy="522379"/>
            <a:chOff x="5671156" y="5426566"/>
            <a:chExt cx="2162047" cy="522379"/>
          </a:xfrm>
        </p:grpSpPr>
        <p:sp>
          <p:nvSpPr>
            <p:cNvPr id="72" name="Freeform 71"/>
            <p:cNvSpPr/>
            <p:nvPr/>
          </p:nvSpPr>
          <p:spPr>
            <a:xfrm>
              <a:off x="5671156" y="5517683"/>
              <a:ext cx="212015" cy="348810"/>
            </a:xfrm>
            <a:custGeom>
              <a:avLst/>
              <a:gdLst/>
              <a:ahLst/>
              <a:cxnLst/>
              <a:rect l="0" t="0" r="0" b="0"/>
              <a:pathLst>
                <a:path w="212015" h="348810">
                  <a:moveTo>
                    <a:pt x="98460" y="20306"/>
                  </a:moveTo>
                  <a:lnTo>
                    <a:pt x="78674" y="72357"/>
                  </a:lnTo>
                  <a:lnTo>
                    <a:pt x="67251" y="122296"/>
                  </a:lnTo>
                  <a:lnTo>
                    <a:pt x="52911" y="181093"/>
                  </a:lnTo>
                  <a:lnTo>
                    <a:pt x="38814" y="237767"/>
                  </a:lnTo>
                  <a:lnTo>
                    <a:pt x="21644" y="294022"/>
                  </a:lnTo>
                  <a:lnTo>
                    <a:pt x="0" y="348809"/>
                  </a:lnTo>
                  <a:lnTo>
                    <a:pt x="3256" y="337959"/>
                  </a:lnTo>
                  <a:lnTo>
                    <a:pt x="18145" y="287308"/>
                  </a:lnTo>
                  <a:lnTo>
                    <a:pt x="33029" y="233748"/>
                  </a:lnTo>
                  <a:lnTo>
                    <a:pt x="54167" y="181228"/>
                  </a:lnTo>
                  <a:lnTo>
                    <a:pt x="80842" y="118750"/>
                  </a:lnTo>
                  <a:lnTo>
                    <a:pt x="107087" y="57317"/>
                  </a:lnTo>
                  <a:lnTo>
                    <a:pt x="121424" y="21914"/>
                  </a:lnTo>
                  <a:lnTo>
                    <a:pt x="135573" y="6203"/>
                  </a:lnTo>
                  <a:lnTo>
                    <a:pt x="144259" y="375"/>
                  </a:lnTo>
                  <a:lnTo>
                    <a:pt x="151220" y="0"/>
                  </a:lnTo>
                  <a:lnTo>
                    <a:pt x="157029" y="3259"/>
                  </a:lnTo>
                  <a:lnTo>
                    <a:pt x="162073" y="8942"/>
                  </a:lnTo>
                  <a:lnTo>
                    <a:pt x="174760" y="39296"/>
                  </a:lnTo>
                  <a:lnTo>
                    <a:pt x="182292" y="92644"/>
                  </a:lnTo>
                  <a:lnTo>
                    <a:pt x="193832" y="155175"/>
                  </a:lnTo>
                  <a:lnTo>
                    <a:pt x="201787" y="212933"/>
                  </a:lnTo>
                  <a:lnTo>
                    <a:pt x="210594" y="269403"/>
                  </a:lnTo>
                  <a:lnTo>
                    <a:pt x="212014" y="303383"/>
                  </a:lnTo>
                  <a:lnTo>
                    <a:pt x="210428" y="303780"/>
                  </a:lnTo>
                  <a:lnTo>
                    <a:pt x="174828" y="265308"/>
                  </a:lnTo>
                  <a:lnTo>
                    <a:pt x="148774" y="244718"/>
                  </a:lnTo>
                  <a:lnTo>
                    <a:pt x="125891" y="237028"/>
                  </a:lnTo>
                  <a:lnTo>
                    <a:pt x="89821" y="232699"/>
                  </a:lnTo>
                  <a:lnTo>
                    <a:pt x="56346" y="230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74943" y="564327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27585" y="574855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53969" y="5601160"/>
              <a:ext cx="9070" cy="284271"/>
            </a:xfrm>
            <a:custGeom>
              <a:avLst/>
              <a:gdLst/>
              <a:ahLst/>
              <a:cxnLst/>
              <a:rect l="0" t="0" r="0" b="0"/>
              <a:pathLst>
                <a:path w="9070" h="284271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9069" y="215401"/>
                  </a:lnTo>
                  <a:lnTo>
                    <a:pt x="2138" y="25896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42772" y="5608864"/>
              <a:ext cx="153353" cy="340081"/>
            </a:xfrm>
            <a:custGeom>
              <a:avLst/>
              <a:gdLst/>
              <a:ahLst/>
              <a:cxnLst/>
              <a:rect l="0" t="0" r="0" b="0"/>
              <a:pathLst>
                <a:path w="153353" h="340081">
                  <a:moveTo>
                    <a:pt x="5953" y="44939"/>
                  </a:moveTo>
                  <a:lnTo>
                    <a:pt x="11542" y="28171"/>
                  </a:lnTo>
                  <a:lnTo>
                    <a:pt x="23645" y="16819"/>
                  </a:lnTo>
                  <a:lnTo>
                    <a:pt x="60011" y="0"/>
                  </a:lnTo>
                  <a:lnTo>
                    <a:pt x="67728" y="942"/>
                  </a:lnTo>
                  <a:lnTo>
                    <a:pt x="74042" y="5079"/>
                  </a:lnTo>
                  <a:lnTo>
                    <a:pt x="98172" y="31346"/>
                  </a:lnTo>
                  <a:lnTo>
                    <a:pt x="105431" y="54496"/>
                  </a:lnTo>
                  <a:lnTo>
                    <a:pt x="110092" y="111427"/>
                  </a:lnTo>
                  <a:lnTo>
                    <a:pt x="109842" y="173799"/>
                  </a:lnTo>
                  <a:lnTo>
                    <a:pt x="99740" y="225460"/>
                  </a:lnTo>
                  <a:lnTo>
                    <a:pt x="80891" y="280379"/>
                  </a:lnTo>
                  <a:lnTo>
                    <a:pt x="61432" y="316690"/>
                  </a:lnTo>
                  <a:lnTo>
                    <a:pt x="44649" y="332613"/>
                  </a:lnTo>
                  <a:lnTo>
                    <a:pt x="35259" y="338497"/>
                  </a:lnTo>
                  <a:lnTo>
                    <a:pt x="26661" y="340080"/>
                  </a:lnTo>
                  <a:lnTo>
                    <a:pt x="18588" y="338796"/>
                  </a:lnTo>
                  <a:lnTo>
                    <a:pt x="10867" y="335600"/>
                  </a:lnTo>
                  <a:lnTo>
                    <a:pt x="5720" y="328790"/>
                  </a:lnTo>
                  <a:lnTo>
                    <a:pt x="0" y="308745"/>
                  </a:lnTo>
                  <a:lnTo>
                    <a:pt x="2370" y="276741"/>
                  </a:lnTo>
                  <a:lnTo>
                    <a:pt x="10600" y="258706"/>
                  </a:lnTo>
                  <a:lnTo>
                    <a:pt x="16070" y="250621"/>
                  </a:lnTo>
                  <a:lnTo>
                    <a:pt x="31507" y="238519"/>
                  </a:lnTo>
                  <a:lnTo>
                    <a:pt x="40537" y="233654"/>
                  </a:lnTo>
                  <a:lnTo>
                    <a:pt x="50065" y="232750"/>
                  </a:lnTo>
                  <a:lnTo>
                    <a:pt x="70012" y="237985"/>
                  </a:lnTo>
                  <a:lnTo>
                    <a:pt x="103009" y="260410"/>
                  </a:lnTo>
                  <a:lnTo>
                    <a:pt x="124917" y="278148"/>
                  </a:lnTo>
                  <a:lnTo>
                    <a:pt x="153352" y="287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22466" y="5874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81466" y="5569575"/>
              <a:ext cx="223981" cy="350002"/>
            </a:xfrm>
            <a:custGeom>
              <a:avLst/>
              <a:gdLst/>
              <a:ahLst/>
              <a:cxnLst/>
              <a:rect l="0" t="0" r="0" b="0"/>
              <a:pathLst>
                <a:path w="223981" h="350002">
                  <a:moveTo>
                    <a:pt x="141041" y="0"/>
                  </a:moveTo>
                  <a:lnTo>
                    <a:pt x="82425" y="0"/>
                  </a:lnTo>
                  <a:lnTo>
                    <a:pt x="25828" y="11453"/>
                  </a:lnTo>
                  <a:lnTo>
                    <a:pt x="15099" y="14654"/>
                  </a:lnTo>
                  <a:lnTo>
                    <a:pt x="7947" y="22637"/>
                  </a:lnTo>
                  <a:lnTo>
                    <a:pt x="0" y="47106"/>
                  </a:lnTo>
                  <a:lnTo>
                    <a:pt x="1116" y="88177"/>
                  </a:lnTo>
                  <a:lnTo>
                    <a:pt x="9052" y="109769"/>
                  </a:lnTo>
                  <a:lnTo>
                    <a:pt x="14444" y="118803"/>
                  </a:lnTo>
                  <a:lnTo>
                    <a:pt x="20378" y="122486"/>
                  </a:lnTo>
                  <a:lnTo>
                    <a:pt x="26674" y="122601"/>
                  </a:lnTo>
                  <a:lnTo>
                    <a:pt x="59180" y="111565"/>
                  </a:lnTo>
                  <a:lnTo>
                    <a:pt x="94689" y="112735"/>
                  </a:lnTo>
                  <a:lnTo>
                    <a:pt x="140204" y="124781"/>
                  </a:lnTo>
                  <a:lnTo>
                    <a:pt x="171209" y="143167"/>
                  </a:lnTo>
                  <a:lnTo>
                    <a:pt x="210583" y="190342"/>
                  </a:lnTo>
                  <a:lnTo>
                    <a:pt x="218742" y="214058"/>
                  </a:lnTo>
                  <a:lnTo>
                    <a:pt x="223980" y="267411"/>
                  </a:lnTo>
                  <a:lnTo>
                    <a:pt x="218457" y="288865"/>
                  </a:lnTo>
                  <a:lnTo>
                    <a:pt x="195848" y="327292"/>
                  </a:lnTo>
                  <a:lnTo>
                    <a:pt x="176318" y="341605"/>
                  </a:lnTo>
                  <a:lnTo>
                    <a:pt x="164559" y="347059"/>
                  </a:lnTo>
                  <a:lnTo>
                    <a:pt x="139015" y="350001"/>
                  </a:lnTo>
                  <a:lnTo>
                    <a:pt x="107685" y="345079"/>
                  </a:lnTo>
                  <a:lnTo>
                    <a:pt x="8839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93529" y="5569575"/>
              <a:ext cx="151426" cy="338608"/>
            </a:xfrm>
            <a:custGeom>
              <a:avLst/>
              <a:gdLst/>
              <a:ahLst/>
              <a:cxnLst/>
              <a:rect l="0" t="0" r="0" b="0"/>
              <a:pathLst>
                <a:path w="151426" h="338608">
                  <a:moveTo>
                    <a:pt x="102720" y="0"/>
                  </a:moveTo>
                  <a:lnTo>
                    <a:pt x="66803" y="56192"/>
                  </a:lnTo>
                  <a:lnTo>
                    <a:pt x="32674" y="117295"/>
                  </a:lnTo>
                  <a:lnTo>
                    <a:pt x="10418" y="172561"/>
                  </a:lnTo>
                  <a:lnTo>
                    <a:pt x="0" y="233868"/>
                  </a:lnTo>
                  <a:lnTo>
                    <a:pt x="9225" y="296826"/>
                  </a:lnTo>
                  <a:lnTo>
                    <a:pt x="12314" y="310188"/>
                  </a:lnTo>
                  <a:lnTo>
                    <a:pt x="17882" y="320266"/>
                  </a:lnTo>
                  <a:lnTo>
                    <a:pt x="33429" y="334583"/>
                  </a:lnTo>
                  <a:lnTo>
                    <a:pt x="55156" y="338607"/>
                  </a:lnTo>
                  <a:lnTo>
                    <a:pt x="79241" y="335326"/>
                  </a:lnTo>
                  <a:lnTo>
                    <a:pt x="101643" y="326068"/>
                  </a:lnTo>
                  <a:lnTo>
                    <a:pt x="117059" y="311036"/>
                  </a:lnTo>
                  <a:lnTo>
                    <a:pt x="146505" y="268643"/>
                  </a:lnTo>
                  <a:lnTo>
                    <a:pt x="151425" y="245349"/>
                  </a:lnTo>
                  <a:lnTo>
                    <a:pt x="149229" y="236095"/>
                  </a:lnTo>
                  <a:lnTo>
                    <a:pt x="144254" y="228757"/>
                  </a:lnTo>
                  <a:lnTo>
                    <a:pt x="137428" y="222694"/>
                  </a:lnTo>
                  <a:lnTo>
                    <a:pt x="129368" y="219823"/>
                  </a:lnTo>
                  <a:lnTo>
                    <a:pt x="111054" y="219751"/>
                  </a:lnTo>
                  <a:lnTo>
                    <a:pt x="81013" y="231877"/>
                  </a:lnTo>
                  <a:lnTo>
                    <a:pt x="5007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33408" y="5795128"/>
              <a:ext cx="215471" cy="132417"/>
            </a:xfrm>
            <a:custGeom>
              <a:avLst/>
              <a:gdLst/>
              <a:ahLst/>
              <a:cxnLst/>
              <a:rect l="0" t="0" r="0" b="0"/>
              <a:pathLst>
                <a:path w="215471" h="132417">
                  <a:moveTo>
                    <a:pt x="10239" y="37659"/>
                  </a:moveTo>
                  <a:lnTo>
                    <a:pt x="1906" y="75137"/>
                  </a:lnTo>
                  <a:lnTo>
                    <a:pt x="0" y="130852"/>
                  </a:lnTo>
                  <a:lnTo>
                    <a:pt x="906" y="73999"/>
                  </a:lnTo>
                  <a:lnTo>
                    <a:pt x="14369" y="17228"/>
                  </a:lnTo>
                  <a:lnTo>
                    <a:pt x="20011" y="11171"/>
                  </a:lnTo>
                  <a:lnTo>
                    <a:pt x="27283" y="8302"/>
                  </a:lnTo>
                  <a:lnTo>
                    <a:pt x="35639" y="7559"/>
                  </a:lnTo>
                  <a:lnTo>
                    <a:pt x="42381" y="11743"/>
                  </a:lnTo>
                  <a:lnTo>
                    <a:pt x="52990" y="28871"/>
                  </a:lnTo>
                  <a:lnTo>
                    <a:pt x="65541" y="59232"/>
                  </a:lnTo>
                  <a:lnTo>
                    <a:pt x="69334" y="62570"/>
                  </a:lnTo>
                  <a:lnTo>
                    <a:pt x="73033" y="61285"/>
                  </a:lnTo>
                  <a:lnTo>
                    <a:pt x="80262" y="50499"/>
                  </a:lnTo>
                  <a:lnTo>
                    <a:pt x="93248" y="25866"/>
                  </a:lnTo>
                  <a:lnTo>
                    <a:pt x="109133" y="10581"/>
                  </a:lnTo>
                  <a:lnTo>
                    <a:pt x="131011" y="2228"/>
                  </a:lnTo>
                  <a:lnTo>
                    <a:pt x="143396" y="0"/>
                  </a:lnTo>
                  <a:lnTo>
                    <a:pt x="163397" y="3764"/>
                  </a:lnTo>
                  <a:lnTo>
                    <a:pt x="180085" y="14406"/>
                  </a:lnTo>
                  <a:lnTo>
                    <a:pt x="195300" y="30834"/>
                  </a:lnTo>
                  <a:lnTo>
                    <a:pt x="203623" y="52953"/>
                  </a:lnTo>
                  <a:lnTo>
                    <a:pt x="215470" y="108260"/>
                  </a:lnTo>
                  <a:lnTo>
                    <a:pt x="210281" y="132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85593" y="5426566"/>
              <a:ext cx="147610" cy="227706"/>
            </a:xfrm>
            <a:custGeom>
              <a:avLst/>
              <a:gdLst/>
              <a:ahLst/>
              <a:cxnLst/>
              <a:rect l="0" t="0" r="0" b="0"/>
              <a:pathLst>
                <a:path w="147610" h="227706">
                  <a:moveTo>
                    <a:pt x="21267" y="27195"/>
                  </a:moveTo>
                  <a:lnTo>
                    <a:pt x="26856" y="10428"/>
                  </a:lnTo>
                  <a:lnTo>
                    <a:pt x="33182" y="5489"/>
                  </a:lnTo>
                  <a:lnTo>
                    <a:pt x="52688" y="0"/>
                  </a:lnTo>
                  <a:lnTo>
                    <a:pt x="62102" y="877"/>
                  </a:lnTo>
                  <a:lnTo>
                    <a:pt x="78800" y="8089"/>
                  </a:lnTo>
                  <a:lnTo>
                    <a:pt x="90902" y="25333"/>
                  </a:lnTo>
                  <a:lnTo>
                    <a:pt x="108201" y="68941"/>
                  </a:lnTo>
                  <a:lnTo>
                    <a:pt x="109428" y="90203"/>
                  </a:lnTo>
                  <a:lnTo>
                    <a:pt x="97607" y="144157"/>
                  </a:lnTo>
                  <a:lnTo>
                    <a:pt x="86520" y="180654"/>
                  </a:lnTo>
                  <a:lnTo>
                    <a:pt x="55711" y="222677"/>
                  </a:lnTo>
                  <a:lnTo>
                    <a:pt x="46570" y="226536"/>
                  </a:lnTo>
                  <a:lnTo>
                    <a:pt x="23934" y="227705"/>
                  </a:lnTo>
                  <a:lnTo>
                    <a:pt x="14857" y="224040"/>
                  </a:lnTo>
                  <a:lnTo>
                    <a:pt x="1650" y="210608"/>
                  </a:lnTo>
                  <a:lnTo>
                    <a:pt x="0" y="203283"/>
                  </a:lnTo>
                  <a:lnTo>
                    <a:pt x="1240" y="196059"/>
                  </a:lnTo>
                  <a:lnTo>
                    <a:pt x="4406" y="188904"/>
                  </a:lnTo>
                  <a:lnTo>
                    <a:pt x="11196" y="184134"/>
                  </a:lnTo>
                  <a:lnTo>
                    <a:pt x="73796" y="167027"/>
                  </a:lnTo>
                  <a:lnTo>
                    <a:pt x="116001" y="156549"/>
                  </a:lnTo>
                  <a:lnTo>
                    <a:pt x="147609" y="153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5457426" y="5285306"/>
            <a:ext cx="2721968" cy="852669"/>
          </a:xfrm>
          <a:custGeom>
            <a:avLst/>
            <a:gdLst/>
            <a:ahLst/>
            <a:cxnLst/>
            <a:rect l="0" t="0" r="0" b="0"/>
            <a:pathLst>
              <a:path w="2721968" h="852669">
                <a:moveTo>
                  <a:pt x="670159" y="0"/>
                </a:moveTo>
                <a:lnTo>
                  <a:pt x="622350" y="33576"/>
                </a:lnTo>
                <a:lnTo>
                  <a:pt x="565742" y="46578"/>
                </a:lnTo>
                <a:lnTo>
                  <a:pt x="506107" y="63296"/>
                </a:lnTo>
                <a:lnTo>
                  <a:pt x="452010" y="77233"/>
                </a:lnTo>
                <a:lnTo>
                  <a:pt x="391889" y="92421"/>
                </a:lnTo>
                <a:lnTo>
                  <a:pt x="333739" y="116738"/>
                </a:lnTo>
                <a:lnTo>
                  <a:pt x="271604" y="144072"/>
                </a:lnTo>
                <a:lnTo>
                  <a:pt x="213749" y="172001"/>
                </a:lnTo>
                <a:lnTo>
                  <a:pt x="158486" y="207064"/>
                </a:lnTo>
                <a:lnTo>
                  <a:pt x="102177" y="253609"/>
                </a:lnTo>
                <a:lnTo>
                  <a:pt x="73319" y="287663"/>
                </a:lnTo>
                <a:lnTo>
                  <a:pt x="31328" y="349009"/>
                </a:lnTo>
                <a:lnTo>
                  <a:pt x="4756" y="402629"/>
                </a:lnTo>
                <a:lnTo>
                  <a:pt x="0" y="446201"/>
                </a:lnTo>
                <a:lnTo>
                  <a:pt x="6650" y="482377"/>
                </a:lnTo>
                <a:lnTo>
                  <a:pt x="35836" y="536698"/>
                </a:lnTo>
                <a:lnTo>
                  <a:pt x="77132" y="585447"/>
                </a:lnTo>
                <a:lnTo>
                  <a:pt x="131946" y="621097"/>
                </a:lnTo>
                <a:lnTo>
                  <a:pt x="175071" y="643651"/>
                </a:lnTo>
                <a:lnTo>
                  <a:pt x="236263" y="663019"/>
                </a:lnTo>
                <a:lnTo>
                  <a:pt x="291343" y="677278"/>
                </a:lnTo>
                <a:lnTo>
                  <a:pt x="344077" y="691360"/>
                </a:lnTo>
                <a:lnTo>
                  <a:pt x="392738" y="701896"/>
                </a:lnTo>
                <a:lnTo>
                  <a:pt x="447581" y="712427"/>
                </a:lnTo>
                <a:lnTo>
                  <a:pt x="505570" y="726466"/>
                </a:lnTo>
                <a:lnTo>
                  <a:pt x="558611" y="733875"/>
                </a:lnTo>
                <a:lnTo>
                  <a:pt x="609422" y="739189"/>
                </a:lnTo>
                <a:lnTo>
                  <a:pt x="669210" y="751466"/>
                </a:lnTo>
                <a:lnTo>
                  <a:pt x="724044" y="765156"/>
                </a:lnTo>
                <a:lnTo>
                  <a:pt x="780102" y="774454"/>
                </a:lnTo>
                <a:lnTo>
                  <a:pt x="843375" y="778899"/>
                </a:lnTo>
                <a:lnTo>
                  <a:pt x="889938" y="787105"/>
                </a:lnTo>
                <a:lnTo>
                  <a:pt x="946629" y="795775"/>
                </a:lnTo>
                <a:lnTo>
                  <a:pt x="1004370" y="800034"/>
                </a:lnTo>
                <a:lnTo>
                  <a:pt x="1066459" y="808242"/>
                </a:lnTo>
                <a:lnTo>
                  <a:pt x="1118644" y="809967"/>
                </a:lnTo>
                <a:lnTo>
                  <a:pt x="1172610" y="816140"/>
                </a:lnTo>
                <a:lnTo>
                  <a:pt x="1228606" y="819716"/>
                </a:lnTo>
                <a:lnTo>
                  <a:pt x="1273597" y="823673"/>
                </a:lnTo>
                <a:lnTo>
                  <a:pt x="1319720" y="828160"/>
                </a:lnTo>
                <a:lnTo>
                  <a:pt x="1382807" y="830687"/>
                </a:lnTo>
                <a:lnTo>
                  <a:pt x="1435685" y="831436"/>
                </a:lnTo>
                <a:lnTo>
                  <a:pt x="1478716" y="831610"/>
                </a:lnTo>
                <a:lnTo>
                  <a:pt x="1522017" y="831689"/>
                </a:lnTo>
                <a:lnTo>
                  <a:pt x="1564660" y="831723"/>
                </a:lnTo>
                <a:lnTo>
                  <a:pt x="1628127" y="831742"/>
                </a:lnTo>
                <a:lnTo>
                  <a:pt x="1687877" y="832918"/>
                </a:lnTo>
                <a:lnTo>
                  <a:pt x="1750644" y="840084"/>
                </a:lnTo>
                <a:lnTo>
                  <a:pt x="1812826" y="847435"/>
                </a:lnTo>
                <a:lnTo>
                  <a:pt x="1864655" y="851215"/>
                </a:lnTo>
                <a:lnTo>
                  <a:pt x="1924466" y="852336"/>
                </a:lnTo>
                <a:lnTo>
                  <a:pt x="1986641" y="852668"/>
                </a:lnTo>
                <a:lnTo>
                  <a:pt x="2048825" y="845545"/>
                </a:lnTo>
                <a:lnTo>
                  <a:pt x="2104986" y="842077"/>
                </a:lnTo>
                <a:lnTo>
                  <a:pt x="2164911" y="834160"/>
                </a:lnTo>
                <a:lnTo>
                  <a:pt x="2221400" y="824406"/>
                </a:lnTo>
                <a:lnTo>
                  <a:pt x="2280902" y="814107"/>
                </a:lnTo>
                <a:lnTo>
                  <a:pt x="2333757" y="803646"/>
                </a:lnTo>
                <a:lnTo>
                  <a:pt x="2395459" y="786123"/>
                </a:lnTo>
                <a:lnTo>
                  <a:pt x="2457628" y="760245"/>
                </a:lnTo>
                <a:lnTo>
                  <a:pt x="2518399" y="732387"/>
                </a:lnTo>
                <a:lnTo>
                  <a:pt x="2571866" y="698245"/>
                </a:lnTo>
                <a:lnTo>
                  <a:pt x="2627940" y="663276"/>
                </a:lnTo>
                <a:lnTo>
                  <a:pt x="2687475" y="614161"/>
                </a:lnTo>
                <a:lnTo>
                  <a:pt x="2708987" y="587515"/>
                </a:lnTo>
                <a:lnTo>
                  <a:pt x="2716892" y="564495"/>
                </a:lnTo>
                <a:lnTo>
                  <a:pt x="2721967" y="505999"/>
                </a:lnTo>
                <a:lnTo>
                  <a:pt x="2717257" y="466560"/>
                </a:lnTo>
                <a:lnTo>
                  <a:pt x="2708479" y="446785"/>
                </a:lnTo>
                <a:lnTo>
                  <a:pt x="2678538" y="389032"/>
                </a:lnTo>
                <a:lnTo>
                  <a:pt x="2641883" y="326337"/>
                </a:lnTo>
                <a:lnTo>
                  <a:pt x="2626198" y="297903"/>
                </a:lnTo>
                <a:lnTo>
                  <a:pt x="2574694" y="244623"/>
                </a:lnTo>
                <a:lnTo>
                  <a:pt x="2515667" y="197138"/>
                </a:lnTo>
                <a:lnTo>
                  <a:pt x="2497611" y="178863"/>
                </a:lnTo>
                <a:lnTo>
                  <a:pt x="2461138" y="156591"/>
                </a:lnTo>
                <a:lnTo>
                  <a:pt x="2406892" y="134873"/>
                </a:lnTo>
                <a:lnTo>
                  <a:pt x="2344345" y="109917"/>
                </a:lnTo>
                <a:lnTo>
                  <a:pt x="2290885" y="94977"/>
                </a:lnTo>
                <a:lnTo>
                  <a:pt x="2235265" y="80762"/>
                </a:lnTo>
                <a:lnTo>
                  <a:pt x="2171982" y="75094"/>
                </a:lnTo>
                <a:lnTo>
                  <a:pt x="2110089" y="73975"/>
                </a:lnTo>
                <a:lnTo>
                  <a:pt x="2059188" y="73781"/>
                </a:lnTo>
                <a:lnTo>
                  <a:pt x="2003941" y="73723"/>
                </a:lnTo>
                <a:lnTo>
                  <a:pt x="1946238" y="76826"/>
                </a:lnTo>
                <a:lnTo>
                  <a:pt x="1888976" y="78915"/>
                </a:lnTo>
                <a:lnTo>
                  <a:pt x="1827557" y="75245"/>
                </a:lnTo>
                <a:lnTo>
                  <a:pt x="1764905" y="74157"/>
                </a:lnTo>
                <a:lnTo>
                  <a:pt x="1701887" y="73835"/>
                </a:lnTo>
                <a:lnTo>
                  <a:pt x="1648120" y="76859"/>
                </a:lnTo>
                <a:lnTo>
                  <a:pt x="1592922" y="82772"/>
                </a:lnTo>
                <a:lnTo>
                  <a:pt x="1539795" y="83796"/>
                </a:lnTo>
                <a:lnTo>
                  <a:pt x="1496912" y="84036"/>
                </a:lnTo>
                <a:lnTo>
                  <a:pt x="1450556" y="84142"/>
                </a:lnTo>
                <a:lnTo>
                  <a:pt x="1402657" y="84189"/>
                </a:lnTo>
                <a:lnTo>
                  <a:pt x="1354073" y="84210"/>
                </a:lnTo>
                <a:lnTo>
                  <a:pt x="1305183" y="84220"/>
                </a:lnTo>
                <a:lnTo>
                  <a:pt x="1256159" y="84224"/>
                </a:lnTo>
                <a:lnTo>
                  <a:pt x="1199288" y="84226"/>
                </a:lnTo>
                <a:lnTo>
                  <a:pt x="1136034" y="89816"/>
                </a:lnTo>
                <a:lnTo>
                  <a:pt x="1082197" y="93292"/>
                </a:lnTo>
                <a:lnTo>
                  <a:pt x="1036610" y="94322"/>
                </a:lnTo>
                <a:lnTo>
                  <a:pt x="976699" y="94628"/>
                </a:lnTo>
                <a:lnTo>
                  <a:pt x="923853" y="94718"/>
                </a:lnTo>
                <a:lnTo>
                  <a:pt x="864074" y="94748"/>
                </a:lnTo>
                <a:lnTo>
                  <a:pt x="807206" y="94754"/>
                </a:lnTo>
                <a:lnTo>
                  <a:pt x="750912" y="94755"/>
                </a:lnTo>
                <a:lnTo>
                  <a:pt x="694732" y="94756"/>
                </a:lnTo>
                <a:lnTo>
                  <a:pt x="638575" y="97875"/>
                </a:lnTo>
                <a:lnTo>
                  <a:pt x="582422" y="103821"/>
                </a:lnTo>
                <a:lnTo>
                  <a:pt x="526270" y="104995"/>
                </a:lnTo>
                <a:lnTo>
                  <a:pt x="466998" y="105227"/>
                </a:lnTo>
                <a:lnTo>
                  <a:pt x="417475" y="1052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439795" y="408210"/>
            <a:ext cx="4342544" cy="4342543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648820" y="257512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H="1">
            <a:off x="1663502" y="705409"/>
            <a:ext cx="2010943" cy="380078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/>
          <p:cNvSpPr/>
          <p:nvPr/>
        </p:nvSpPr>
        <p:spPr>
          <a:xfrm>
            <a:off x="2621086" y="2558425"/>
            <a:ext cx="132936" cy="112963"/>
          </a:xfrm>
          <a:custGeom>
            <a:avLst/>
            <a:gdLst/>
            <a:ahLst/>
            <a:cxnLst/>
            <a:rect l="0" t="0" r="0" b="0"/>
            <a:pathLst>
              <a:path w="132936" h="112963">
                <a:moveTo>
                  <a:pt x="84737" y="0"/>
                </a:moveTo>
                <a:lnTo>
                  <a:pt x="40775" y="20243"/>
                </a:lnTo>
                <a:lnTo>
                  <a:pt x="34372" y="28703"/>
                </a:lnTo>
                <a:lnTo>
                  <a:pt x="27258" y="50581"/>
                </a:lnTo>
                <a:lnTo>
                  <a:pt x="27700" y="60627"/>
                </a:lnTo>
                <a:lnTo>
                  <a:pt x="34431" y="78028"/>
                </a:lnTo>
                <a:lnTo>
                  <a:pt x="41841" y="83604"/>
                </a:lnTo>
                <a:lnTo>
                  <a:pt x="62553" y="89799"/>
                </a:lnTo>
                <a:lnTo>
                  <a:pt x="94932" y="87698"/>
                </a:lnTo>
                <a:lnTo>
                  <a:pt x="102062" y="81862"/>
                </a:lnTo>
                <a:lnTo>
                  <a:pt x="109985" y="62899"/>
                </a:lnTo>
                <a:lnTo>
                  <a:pt x="110387" y="41993"/>
                </a:lnTo>
                <a:lnTo>
                  <a:pt x="108856" y="31505"/>
                </a:lnTo>
                <a:lnTo>
                  <a:pt x="104326" y="23342"/>
                </a:lnTo>
                <a:lnTo>
                  <a:pt x="89934" y="11154"/>
                </a:lnTo>
                <a:lnTo>
                  <a:pt x="56511" y="3305"/>
                </a:lnTo>
                <a:lnTo>
                  <a:pt x="36707" y="7707"/>
                </a:lnTo>
                <a:lnTo>
                  <a:pt x="20107" y="18633"/>
                </a:lnTo>
                <a:lnTo>
                  <a:pt x="4930" y="35187"/>
                </a:lnTo>
                <a:lnTo>
                  <a:pt x="1117" y="44515"/>
                </a:lnTo>
                <a:lnTo>
                  <a:pt x="0" y="64238"/>
                </a:lnTo>
                <a:lnTo>
                  <a:pt x="6522" y="81582"/>
                </a:lnTo>
                <a:lnTo>
                  <a:pt x="11537" y="89483"/>
                </a:lnTo>
                <a:lnTo>
                  <a:pt x="26467" y="101381"/>
                </a:lnTo>
                <a:lnTo>
                  <a:pt x="45971" y="109399"/>
                </a:lnTo>
                <a:lnTo>
                  <a:pt x="70238" y="112962"/>
                </a:lnTo>
                <a:lnTo>
                  <a:pt x="90381" y="108307"/>
                </a:lnTo>
                <a:lnTo>
                  <a:pt x="122377" y="86254"/>
                </a:lnTo>
                <a:lnTo>
                  <a:pt x="130712" y="66801"/>
                </a:lnTo>
                <a:lnTo>
                  <a:pt x="132935" y="55062"/>
                </a:lnTo>
                <a:lnTo>
                  <a:pt x="129165" y="32661"/>
                </a:lnTo>
                <a:lnTo>
                  <a:pt x="124884" y="21774"/>
                </a:lnTo>
                <a:lnTo>
                  <a:pt x="117351" y="14516"/>
                </a:lnTo>
                <a:lnTo>
                  <a:pt x="96503" y="6451"/>
                </a:lnTo>
                <a:lnTo>
                  <a:pt x="86732" y="6640"/>
                </a:lnTo>
                <a:lnTo>
                  <a:pt x="69636" y="13089"/>
                </a:lnTo>
                <a:lnTo>
                  <a:pt x="46858" y="29874"/>
                </a:lnTo>
                <a:lnTo>
                  <a:pt x="30880" y="55254"/>
                </a:lnTo>
                <a:lnTo>
                  <a:pt x="28825" y="74860"/>
                </a:lnTo>
                <a:lnTo>
                  <a:pt x="29915" y="85002"/>
                </a:lnTo>
                <a:lnTo>
                  <a:pt x="34151" y="92932"/>
                </a:lnTo>
                <a:lnTo>
                  <a:pt x="48217" y="104864"/>
                </a:lnTo>
                <a:lnTo>
                  <a:pt x="56881" y="107344"/>
                </a:lnTo>
                <a:lnTo>
                  <a:pt x="75866" y="106979"/>
                </a:lnTo>
                <a:lnTo>
                  <a:pt x="92883" y="96679"/>
                </a:lnTo>
                <a:lnTo>
                  <a:pt x="100696" y="89019"/>
                </a:lnTo>
                <a:lnTo>
                  <a:pt x="104735" y="79233"/>
                </a:lnTo>
                <a:lnTo>
                  <a:pt x="106104" y="55881"/>
                </a:lnTo>
                <a:lnTo>
                  <a:pt x="102491" y="46613"/>
                </a:lnTo>
                <a:lnTo>
                  <a:pt x="89118" y="33195"/>
                </a:lnTo>
                <a:lnTo>
                  <a:pt x="68357" y="29571"/>
                </a:lnTo>
                <a:lnTo>
                  <a:pt x="56270" y="30242"/>
                </a:lnTo>
                <a:lnTo>
                  <a:pt x="36600" y="40347"/>
                </a:lnTo>
                <a:lnTo>
                  <a:pt x="28080" y="47955"/>
                </a:lnTo>
                <a:lnTo>
                  <a:pt x="24739" y="55366"/>
                </a:lnTo>
                <a:lnTo>
                  <a:pt x="24851" y="62647"/>
                </a:lnTo>
                <a:lnTo>
                  <a:pt x="27266" y="69841"/>
                </a:lnTo>
                <a:lnTo>
                  <a:pt x="39307" y="80953"/>
                </a:lnTo>
                <a:lnTo>
                  <a:pt x="47432" y="85554"/>
                </a:lnTo>
                <a:lnTo>
                  <a:pt x="65817" y="87547"/>
                </a:lnTo>
                <a:lnTo>
                  <a:pt x="75634" y="86440"/>
                </a:lnTo>
                <a:lnTo>
                  <a:pt x="83347" y="82193"/>
                </a:lnTo>
                <a:lnTo>
                  <a:pt x="95038" y="68115"/>
                </a:lnTo>
                <a:lnTo>
                  <a:pt x="95114" y="61788"/>
                </a:lnTo>
                <a:lnTo>
                  <a:pt x="91655" y="56399"/>
                </a:lnTo>
                <a:lnTo>
                  <a:pt x="85840" y="51637"/>
                </a:lnTo>
                <a:lnTo>
                  <a:pt x="66900" y="46346"/>
                </a:lnTo>
                <a:lnTo>
                  <a:pt x="45224" y="45164"/>
                </a:lnTo>
                <a:lnTo>
                  <a:pt x="11038" y="52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955204" y="2242570"/>
            <a:ext cx="824320" cy="663406"/>
            <a:chOff x="1955204" y="2242570"/>
            <a:chExt cx="824320" cy="663406"/>
          </a:xfrm>
        </p:grpSpPr>
        <p:sp>
          <p:nvSpPr>
            <p:cNvPr id="6" name="Freeform 5"/>
            <p:cNvSpPr/>
            <p:nvPr/>
          </p:nvSpPr>
          <p:spPr>
            <a:xfrm>
              <a:off x="1955204" y="2590010"/>
              <a:ext cx="364188" cy="315966"/>
            </a:xfrm>
            <a:custGeom>
              <a:avLst/>
              <a:gdLst/>
              <a:ahLst/>
              <a:cxnLst/>
              <a:rect l="0" t="0" r="0" b="0"/>
              <a:pathLst>
                <a:path w="364188" h="315966">
                  <a:moveTo>
                    <a:pt x="161023" y="0"/>
                  </a:moveTo>
                  <a:lnTo>
                    <a:pt x="164143" y="42692"/>
                  </a:lnTo>
                  <a:lnTo>
                    <a:pt x="187387" y="103238"/>
                  </a:lnTo>
                  <a:lnTo>
                    <a:pt x="214021" y="158216"/>
                  </a:lnTo>
                  <a:lnTo>
                    <a:pt x="236223" y="214136"/>
                  </a:lnTo>
                  <a:lnTo>
                    <a:pt x="258635" y="272824"/>
                  </a:lnTo>
                  <a:lnTo>
                    <a:pt x="272257" y="293220"/>
                  </a:lnTo>
                  <a:lnTo>
                    <a:pt x="290009" y="310085"/>
                  </a:lnTo>
                  <a:lnTo>
                    <a:pt x="299656" y="314348"/>
                  </a:lnTo>
                  <a:lnTo>
                    <a:pt x="319734" y="315965"/>
                  </a:lnTo>
                  <a:lnTo>
                    <a:pt x="328832" y="312419"/>
                  </a:lnTo>
                  <a:lnTo>
                    <a:pt x="345179" y="299120"/>
                  </a:lnTo>
                  <a:lnTo>
                    <a:pt x="361947" y="266313"/>
                  </a:lnTo>
                  <a:lnTo>
                    <a:pt x="364187" y="243533"/>
                  </a:lnTo>
                  <a:lnTo>
                    <a:pt x="356092" y="200314"/>
                  </a:lnTo>
                  <a:lnTo>
                    <a:pt x="341004" y="168537"/>
                  </a:lnTo>
                  <a:lnTo>
                    <a:pt x="325243" y="153674"/>
                  </a:lnTo>
                  <a:lnTo>
                    <a:pt x="286529" y="134600"/>
                  </a:lnTo>
                  <a:lnTo>
                    <a:pt x="265937" y="133132"/>
                  </a:lnTo>
                  <a:lnTo>
                    <a:pt x="224121" y="141721"/>
                  </a:lnTo>
                  <a:lnTo>
                    <a:pt x="161017" y="170620"/>
                  </a:lnTo>
                  <a:lnTo>
                    <a:pt x="106917" y="201969"/>
                  </a:lnTo>
                  <a:lnTo>
                    <a:pt x="76362" y="213611"/>
                  </a:lnTo>
                  <a:lnTo>
                    <a:pt x="55546" y="214651"/>
                  </a:lnTo>
                  <a:lnTo>
                    <a:pt x="35766" y="210044"/>
                  </a:lnTo>
                  <a:lnTo>
                    <a:pt x="19176" y="200198"/>
                  </a:lnTo>
                  <a:lnTo>
                    <a:pt x="7123" y="184903"/>
                  </a:lnTo>
                  <a:lnTo>
                    <a:pt x="2271" y="175911"/>
                  </a:lnTo>
                  <a:lnTo>
                    <a:pt x="0" y="153442"/>
                  </a:lnTo>
                  <a:lnTo>
                    <a:pt x="8074" y="106479"/>
                  </a:lnTo>
                  <a:lnTo>
                    <a:pt x="20516" y="87878"/>
                  </a:lnTo>
                  <a:lnTo>
                    <a:pt x="57100" y="56873"/>
                  </a:lnTo>
                  <a:lnTo>
                    <a:pt x="80520" y="48674"/>
                  </a:lnTo>
                  <a:lnTo>
                    <a:pt x="12943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52454" y="2400238"/>
              <a:ext cx="200728" cy="182587"/>
            </a:xfrm>
            <a:custGeom>
              <a:avLst/>
              <a:gdLst/>
              <a:ahLst/>
              <a:cxnLst/>
              <a:rect l="0" t="0" r="0" b="0"/>
              <a:pathLst>
                <a:path w="200728" h="182587">
                  <a:moveTo>
                    <a:pt x="42799" y="147658"/>
                  </a:moveTo>
                  <a:lnTo>
                    <a:pt x="60780" y="163299"/>
                  </a:lnTo>
                  <a:lnTo>
                    <a:pt x="77697" y="171377"/>
                  </a:lnTo>
                  <a:lnTo>
                    <a:pt x="80103" y="175169"/>
                  </a:lnTo>
                  <a:lnTo>
                    <a:pt x="78197" y="178867"/>
                  </a:lnTo>
                  <a:lnTo>
                    <a:pt x="73417" y="182502"/>
                  </a:lnTo>
                  <a:lnTo>
                    <a:pt x="66720" y="182586"/>
                  </a:lnTo>
                  <a:lnTo>
                    <a:pt x="49921" y="176439"/>
                  </a:lnTo>
                  <a:lnTo>
                    <a:pt x="4512" y="140085"/>
                  </a:lnTo>
                  <a:lnTo>
                    <a:pt x="897" y="132081"/>
                  </a:lnTo>
                  <a:lnTo>
                    <a:pt x="0" y="113829"/>
                  </a:lnTo>
                  <a:lnTo>
                    <a:pt x="3738" y="106388"/>
                  </a:lnTo>
                  <a:lnTo>
                    <a:pt x="17250" y="95000"/>
                  </a:lnTo>
                  <a:lnTo>
                    <a:pt x="50177" y="87602"/>
                  </a:lnTo>
                  <a:lnTo>
                    <a:pt x="88970" y="89998"/>
                  </a:lnTo>
                  <a:lnTo>
                    <a:pt x="89958" y="86991"/>
                  </a:lnTo>
                  <a:lnTo>
                    <a:pt x="61490" y="30759"/>
                  </a:lnTo>
                  <a:lnTo>
                    <a:pt x="61109" y="21762"/>
                  </a:lnTo>
                  <a:lnTo>
                    <a:pt x="66925" y="5526"/>
                  </a:lnTo>
                  <a:lnTo>
                    <a:pt x="72921" y="1431"/>
                  </a:lnTo>
                  <a:lnTo>
                    <a:pt x="88942" y="0"/>
                  </a:lnTo>
                  <a:lnTo>
                    <a:pt x="148438" y="14890"/>
                  </a:lnTo>
                  <a:lnTo>
                    <a:pt x="180693" y="35688"/>
                  </a:lnTo>
                  <a:lnTo>
                    <a:pt x="200727" y="52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32124" y="2316269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0" y="0"/>
                  </a:moveTo>
                  <a:lnTo>
                    <a:pt x="25216" y="22877"/>
                  </a:lnTo>
                  <a:lnTo>
                    <a:pt x="52705" y="35894"/>
                  </a:lnTo>
                  <a:lnTo>
                    <a:pt x="8422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16310" y="22425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68994" y="229521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008243" y="330543"/>
            <a:ext cx="677147" cy="536703"/>
            <a:chOff x="5008243" y="330543"/>
            <a:chExt cx="677147" cy="536703"/>
          </a:xfrm>
        </p:grpSpPr>
        <p:sp>
          <p:nvSpPr>
            <p:cNvPr id="12" name="Freeform 11"/>
            <p:cNvSpPr/>
            <p:nvPr/>
          </p:nvSpPr>
          <p:spPr>
            <a:xfrm>
              <a:off x="5008243" y="330543"/>
              <a:ext cx="382348" cy="536703"/>
            </a:xfrm>
            <a:custGeom>
              <a:avLst/>
              <a:gdLst/>
              <a:ahLst/>
              <a:cxnLst/>
              <a:rect l="0" t="0" r="0" b="0"/>
              <a:pathLst>
                <a:path w="382348" h="536703">
                  <a:moveTo>
                    <a:pt x="266534" y="69539"/>
                  </a:moveTo>
                  <a:lnTo>
                    <a:pt x="211447" y="10976"/>
                  </a:lnTo>
                  <a:lnTo>
                    <a:pt x="188628" y="2567"/>
                  </a:lnTo>
                  <a:lnTo>
                    <a:pt x="164059" y="0"/>
                  </a:lnTo>
                  <a:lnTo>
                    <a:pt x="141441" y="2758"/>
                  </a:lnTo>
                  <a:lnTo>
                    <a:pt x="108976" y="16477"/>
                  </a:lnTo>
                  <a:lnTo>
                    <a:pt x="82720" y="35360"/>
                  </a:lnTo>
                  <a:lnTo>
                    <a:pt x="38609" y="91293"/>
                  </a:lnTo>
                  <a:lnTo>
                    <a:pt x="14800" y="146450"/>
                  </a:lnTo>
                  <a:lnTo>
                    <a:pt x="0" y="200025"/>
                  </a:lnTo>
                  <a:lnTo>
                    <a:pt x="517" y="247282"/>
                  </a:lnTo>
                  <a:lnTo>
                    <a:pt x="2491" y="298329"/>
                  </a:lnTo>
                  <a:lnTo>
                    <a:pt x="14254" y="350498"/>
                  </a:lnTo>
                  <a:lnTo>
                    <a:pt x="40360" y="412123"/>
                  </a:lnTo>
                  <a:lnTo>
                    <a:pt x="74978" y="466237"/>
                  </a:lnTo>
                  <a:lnTo>
                    <a:pt x="100592" y="497085"/>
                  </a:lnTo>
                  <a:lnTo>
                    <a:pt x="130409" y="517924"/>
                  </a:lnTo>
                  <a:lnTo>
                    <a:pt x="177514" y="535445"/>
                  </a:lnTo>
                  <a:lnTo>
                    <a:pt x="201233" y="536702"/>
                  </a:lnTo>
                  <a:lnTo>
                    <a:pt x="264130" y="523733"/>
                  </a:lnTo>
                  <a:lnTo>
                    <a:pt x="316275" y="503231"/>
                  </a:lnTo>
                  <a:lnTo>
                    <a:pt x="346783" y="488159"/>
                  </a:lnTo>
                  <a:lnTo>
                    <a:pt x="367520" y="475115"/>
                  </a:lnTo>
                  <a:lnTo>
                    <a:pt x="382347" y="469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37989" y="50536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69575" y="61065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285306" y="3024452"/>
            <a:ext cx="589596" cy="471010"/>
            <a:chOff x="5285306" y="3024452"/>
            <a:chExt cx="589596" cy="471010"/>
          </a:xfrm>
        </p:grpSpPr>
        <p:sp>
          <p:nvSpPr>
            <p:cNvPr id="16" name="Freeform 15"/>
            <p:cNvSpPr/>
            <p:nvPr/>
          </p:nvSpPr>
          <p:spPr>
            <a:xfrm>
              <a:off x="5285306" y="3024452"/>
              <a:ext cx="284270" cy="471010"/>
            </a:xfrm>
            <a:custGeom>
              <a:avLst/>
              <a:gdLst/>
              <a:ahLst/>
              <a:cxnLst/>
              <a:rect l="0" t="0" r="0" b="0"/>
              <a:pathLst>
                <a:path w="284270" h="471010">
                  <a:moveTo>
                    <a:pt x="0" y="471009"/>
                  </a:moveTo>
                  <a:lnTo>
                    <a:pt x="5589" y="412392"/>
                  </a:lnTo>
                  <a:lnTo>
                    <a:pt x="21330" y="352675"/>
                  </a:lnTo>
                  <a:lnTo>
                    <a:pt x="35149" y="298545"/>
                  </a:lnTo>
                  <a:lnTo>
                    <a:pt x="45639" y="251193"/>
                  </a:lnTo>
                  <a:lnTo>
                    <a:pt x="56156" y="200118"/>
                  </a:lnTo>
                  <a:lnTo>
                    <a:pt x="77426" y="137693"/>
                  </a:lnTo>
                  <a:lnTo>
                    <a:pt x="94106" y="76489"/>
                  </a:lnTo>
                  <a:lnTo>
                    <a:pt x="113388" y="20186"/>
                  </a:lnTo>
                  <a:lnTo>
                    <a:pt x="124873" y="3141"/>
                  </a:lnTo>
                  <a:lnTo>
                    <a:pt x="133551" y="0"/>
                  </a:lnTo>
                  <a:lnTo>
                    <a:pt x="155672" y="2748"/>
                  </a:lnTo>
                  <a:lnTo>
                    <a:pt x="174862" y="18008"/>
                  </a:lnTo>
                  <a:lnTo>
                    <a:pt x="206246" y="65932"/>
                  </a:lnTo>
                  <a:lnTo>
                    <a:pt x="226570" y="128865"/>
                  </a:lnTo>
                  <a:lnTo>
                    <a:pt x="238187" y="180250"/>
                  </a:lnTo>
                  <a:lnTo>
                    <a:pt x="249038" y="230180"/>
                  </a:lnTo>
                  <a:lnTo>
                    <a:pt x="260065" y="285917"/>
                  </a:lnTo>
                  <a:lnTo>
                    <a:pt x="268179" y="346970"/>
                  </a:lnTo>
                  <a:lnTo>
                    <a:pt x="281341" y="409874"/>
                  </a:lnTo>
                  <a:lnTo>
                    <a:pt x="284269" y="471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80062" y="332700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92354" y="4268"/>
                  </a:lnTo>
                  <a:lnTo>
                    <a:pt x="40946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01202" y="3242777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21057"/>
                  </a:moveTo>
                  <a:lnTo>
                    <a:pt x="15946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59088" y="3284891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52642"/>
                  </a:moveTo>
                  <a:lnTo>
                    <a:pt x="97833" y="37001"/>
                  </a:lnTo>
                  <a:lnTo>
                    <a:pt x="41459" y="142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959129" y="327443"/>
            <a:ext cx="715939" cy="513367"/>
            <a:chOff x="5959129" y="327443"/>
            <a:chExt cx="715939" cy="513367"/>
          </a:xfrm>
        </p:grpSpPr>
        <p:sp>
          <p:nvSpPr>
            <p:cNvPr id="21" name="Freeform 20"/>
            <p:cNvSpPr/>
            <p:nvPr/>
          </p:nvSpPr>
          <p:spPr>
            <a:xfrm>
              <a:off x="6085522" y="526424"/>
              <a:ext cx="21007" cy="273742"/>
            </a:xfrm>
            <a:custGeom>
              <a:avLst/>
              <a:gdLst/>
              <a:ahLst/>
              <a:cxnLst/>
              <a:rect l="0" t="0" r="0" b="0"/>
              <a:pathLst>
                <a:path w="21007" h="273742">
                  <a:moveTo>
                    <a:pt x="21006" y="0"/>
                  </a:moveTo>
                  <a:lnTo>
                    <a:pt x="9828" y="11179"/>
                  </a:lnTo>
                  <a:lnTo>
                    <a:pt x="4340" y="32265"/>
                  </a:lnTo>
                  <a:lnTo>
                    <a:pt x="816" y="93461"/>
                  </a:lnTo>
                  <a:lnTo>
                    <a:pt x="120" y="154639"/>
                  </a:lnTo>
                  <a:lnTo>
                    <a:pt x="0" y="203487"/>
                  </a:lnTo>
                  <a:lnTo>
                    <a:pt x="1134" y="244606"/>
                  </a:lnTo>
                  <a:lnTo>
                    <a:pt x="1047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32870" y="558010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5068" y="140291"/>
                  </a:lnTo>
                  <a:lnTo>
                    <a:pt x="1001" y="19651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59129" y="449890"/>
              <a:ext cx="368499" cy="97592"/>
            </a:xfrm>
            <a:custGeom>
              <a:avLst/>
              <a:gdLst/>
              <a:ahLst/>
              <a:cxnLst/>
              <a:rect l="0" t="0" r="0" b="0"/>
              <a:pathLst>
                <a:path w="368499" h="97592">
                  <a:moveTo>
                    <a:pt x="0" y="2835"/>
                  </a:moveTo>
                  <a:lnTo>
                    <a:pt x="9575" y="26881"/>
                  </a:lnTo>
                  <a:lnTo>
                    <a:pt x="39404" y="62428"/>
                  </a:lnTo>
                  <a:lnTo>
                    <a:pt x="65488" y="77944"/>
                  </a:lnTo>
                  <a:lnTo>
                    <a:pt x="101032" y="84361"/>
                  </a:lnTo>
                  <a:lnTo>
                    <a:pt x="121332" y="79623"/>
                  </a:lnTo>
                  <a:lnTo>
                    <a:pt x="159018" y="57517"/>
                  </a:lnTo>
                  <a:lnTo>
                    <a:pt x="212129" y="13268"/>
                  </a:lnTo>
                  <a:lnTo>
                    <a:pt x="242618" y="337"/>
                  </a:lnTo>
                  <a:lnTo>
                    <a:pt x="252992" y="0"/>
                  </a:lnTo>
                  <a:lnTo>
                    <a:pt x="297978" y="16270"/>
                  </a:lnTo>
                  <a:lnTo>
                    <a:pt x="321948" y="29863"/>
                  </a:lnTo>
                  <a:lnTo>
                    <a:pt x="347426" y="57247"/>
                  </a:lnTo>
                  <a:lnTo>
                    <a:pt x="368498" y="97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56777" y="327443"/>
              <a:ext cx="218291" cy="513367"/>
            </a:xfrm>
            <a:custGeom>
              <a:avLst/>
              <a:gdLst/>
              <a:ahLst/>
              <a:cxnLst/>
              <a:rect l="0" t="0" r="0" b="0"/>
              <a:pathLst>
                <a:path w="218291" h="513367">
                  <a:moveTo>
                    <a:pt x="155119" y="377966"/>
                  </a:moveTo>
                  <a:lnTo>
                    <a:pt x="145544" y="353919"/>
                  </a:lnTo>
                  <a:lnTo>
                    <a:pt x="115716" y="318373"/>
                  </a:lnTo>
                  <a:lnTo>
                    <a:pt x="105454" y="314841"/>
                  </a:lnTo>
                  <a:lnTo>
                    <a:pt x="78453" y="314035"/>
                  </a:lnTo>
                  <a:lnTo>
                    <a:pt x="56315" y="320696"/>
                  </a:lnTo>
                  <a:lnTo>
                    <a:pt x="47136" y="325748"/>
                  </a:lnTo>
                  <a:lnTo>
                    <a:pt x="23039" y="355215"/>
                  </a:lnTo>
                  <a:lnTo>
                    <a:pt x="6670" y="393582"/>
                  </a:lnTo>
                  <a:lnTo>
                    <a:pt x="0" y="434585"/>
                  </a:lnTo>
                  <a:lnTo>
                    <a:pt x="4679" y="459282"/>
                  </a:lnTo>
                  <a:lnTo>
                    <a:pt x="26747" y="503733"/>
                  </a:lnTo>
                  <a:lnTo>
                    <a:pt x="35612" y="509774"/>
                  </a:lnTo>
                  <a:lnTo>
                    <a:pt x="57941" y="513366"/>
                  </a:lnTo>
                  <a:lnTo>
                    <a:pt x="77224" y="507944"/>
                  </a:lnTo>
                  <a:lnTo>
                    <a:pt x="108667" y="485399"/>
                  </a:lnTo>
                  <a:lnTo>
                    <a:pt x="130307" y="459711"/>
                  </a:lnTo>
                  <a:lnTo>
                    <a:pt x="154162" y="400891"/>
                  </a:lnTo>
                  <a:lnTo>
                    <a:pt x="168968" y="346099"/>
                  </a:lnTo>
                  <a:lnTo>
                    <a:pt x="174040" y="296124"/>
                  </a:lnTo>
                  <a:lnTo>
                    <a:pt x="184160" y="240137"/>
                  </a:lnTo>
                  <a:lnTo>
                    <a:pt x="192840" y="186219"/>
                  </a:lnTo>
                  <a:lnTo>
                    <a:pt x="195932" y="132679"/>
                  </a:lnTo>
                  <a:lnTo>
                    <a:pt x="195678" y="80940"/>
                  </a:lnTo>
                  <a:lnTo>
                    <a:pt x="185704" y="20943"/>
                  </a:lnTo>
                  <a:lnTo>
                    <a:pt x="182528" y="6590"/>
                  </a:lnTo>
                  <a:lnTo>
                    <a:pt x="178071" y="530"/>
                  </a:lnTo>
                  <a:lnTo>
                    <a:pt x="172760" y="0"/>
                  </a:lnTo>
                  <a:lnTo>
                    <a:pt x="166879" y="3156"/>
                  </a:lnTo>
                  <a:lnTo>
                    <a:pt x="157227" y="16022"/>
                  </a:lnTo>
                  <a:lnTo>
                    <a:pt x="153014" y="24366"/>
                  </a:lnTo>
                  <a:lnTo>
                    <a:pt x="147087" y="64055"/>
                  </a:lnTo>
                  <a:lnTo>
                    <a:pt x="151149" y="127529"/>
                  </a:lnTo>
                  <a:lnTo>
                    <a:pt x="146233" y="182528"/>
                  </a:lnTo>
                  <a:lnTo>
                    <a:pt x="145078" y="231931"/>
                  </a:lnTo>
                  <a:lnTo>
                    <a:pt x="147854" y="283614"/>
                  </a:lnTo>
                  <a:lnTo>
                    <a:pt x="159273" y="342301"/>
                  </a:lnTo>
                  <a:lnTo>
                    <a:pt x="173964" y="403330"/>
                  </a:lnTo>
                  <a:lnTo>
                    <a:pt x="198182" y="455419"/>
                  </a:lnTo>
                  <a:lnTo>
                    <a:pt x="212332" y="478124"/>
                  </a:lnTo>
                  <a:lnTo>
                    <a:pt x="218290" y="493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202614" y="1171427"/>
            <a:ext cx="640703" cy="475180"/>
            <a:chOff x="5202614" y="1171427"/>
            <a:chExt cx="640703" cy="475180"/>
          </a:xfrm>
        </p:grpSpPr>
        <p:sp>
          <p:nvSpPr>
            <p:cNvPr id="26" name="Freeform 25"/>
            <p:cNvSpPr/>
            <p:nvPr/>
          </p:nvSpPr>
          <p:spPr>
            <a:xfrm>
              <a:off x="5202614" y="1171427"/>
              <a:ext cx="303791" cy="475180"/>
            </a:xfrm>
            <a:custGeom>
              <a:avLst/>
              <a:gdLst/>
              <a:ahLst/>
              <a:cxnLst/>
              <a:rect l="0" t="0" r="0" b="0"/>
              <a:pathLst>
                <a:path w="303791" h="475180">
                  <a:moveTo>
                    <a:pt x="261676" y="39350"/>
                  </a:moveTo>
                  <a:lnTo>
                    <a:pt x="250498" y="22582"/>
                  </a:lnTo>
                  <a:lnTo>
                    <a:pt x="235650" y="11230"/>
                  </a:lnTo>
                  <a:lnTo>
                    <a:pt x="226778" y="6566"/>
                  </a:lnTo>
                  <a:lnTo>
                    <a:pt x="186345" y="0"/>
                  </a:lnTo>
                  <a:lnTo>
                    <a:pt x="137091" y="6187"/>
                  </a:lnTo>
                  <a:lnTo>
                    <a:pt x="105439" y="16526"/>
                  </a:lnTo>
                  <a:lnTo>
                    <a:pt x="60240" y="52650"/>
                  </a:lnTo>
                  <a:lnTo>
                    <a:pt x="35225" y="82285"/>
                  </a:lnTo>
                  <a:lnTo>
                    <a:pt x="14217" y="133315"/>
                  </a:lnTo>
                  <a:lnTo>
                    <a:pt x="3651" y="181575"/>
                  </a:lnTo>
                  <a:lnTo>
                    <a:pt x="0" y="232919"/>
                  </a:lnTo>
                  <a:lnTo>
                    <a:pt x="1259" y="284007"/>
                  </a:lnTo>
                  <a:lnTo>
                    <a:pt x="21459" y="343784"/>
                  </a:lnTo>
                  <a:lnTo>
                    <a:pt x="47979" y="389474"/>
                  </a:lnTo>
                  <a:lnTo>
                    <a:pt x="104398" y="444608"/>
                  </a:lnTo>
                  <a:lnTo>
                    <a:pt x="154396" y="465758"/>
                  </a:lnTo>
                  <a:lnTo>
                    <a:pt x="195444" y="475179"/>
                  </a:lnTo>
                  <a:lnTo>
                    <a:pt x="248116" y="469067"/>
                  </a:lnTo>
                  <a:lnTo>
                    <a:pt x="303790" y="449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06445" y="131606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612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80145" y="1421347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37954" y="144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6056633" y="1106811"/>
            <a:ext cx="236707" cy="488689"/>
          </a:xfrm>
          <a:custGeom>
            <a:avLst/>
            <a:gdLst/>
            <a:ahLst/>
            <a:cxnLst/>
            <a:rect l="0" t="0" r="0" b="0"/>
            <a:pathLst>
              <a:path w="236707" h="488689">
                <a:moveTo>
                  <a:pt x="207823" y="146080"/>
                </a:moveTo>
                <a:lnTo>
                  <a:pt x="165161" y="201739"/>
                </a:lnTo>
                <a:lnTo>
                  <a:pt x="130542" y="261337"/>
                </a:lnTo>
                <a:lnTo>
                  <a:pt x="105643" y="323221"/>
                </a:lnTo>
                <a:lnTo>
                  <a:pt x="89113" y="380852"/>
                </a:lnTo>
                <a:lnTo>
                  <a:pt x="76923" y="428891"/>
                </a:lnTo>
                <a:lnTo>
                  <a:pt x="78675" y="450758"/>
                </a:lnTo>
                <a:lnTo>
                  <a:pt x="86473" y="469055"/>
                </a:lnTo>
                <a:lnTo>
                  <a:pt x="91828" y="477210"/>
                </a:lnTo>
                <a:lnTo>
                  <a:pt x="100077" y="482647"/>
                </a:lnTo>
                <a:lnTo>
                  <a:pt x="121721" y="488688"/>
                </a:lnTo>
                <a:lnTo>
                  <a:pt x="131704" y="487959"/>
                </a:lnTo>
                <a:lnTo>
                  <a:pt x="149036" y="480910"/>
                </a:lnTo>
                <a:lnTo>
                  <a:pt x="171947" y="463788"/>
                </a:lnTo>
                <a:lnTo>
                  <a:pt x="214773" y="408531"/>
                </a:lnTo>
                <a:lnTo>
                  <a:pt x="230289" y="377481"/>
                </a:lnTo>
                <a:lnTo>
                  <a:pt x="236706" y="334876"/>
                </a:lnTo>
                <a:lnTo>
                  <a:pt x="231968" y="308368"/>
                </a:lnTo>
                <a:lnTo>
                  <a:pt x="216147" y="276833"/>
                </a:lnTo>
                <a:lnTo>
                  <a:pt x="193521" y="252672"/>
                </a:lnTo>
                <a:lnTo>
                  <a:pt x="136912" y="209366"/>
                </a:lnTo>
                <a:lnTo>
                  <a:pt x="90990" y="175341"/>
                </a:lnTo>
                <a:lnTo>
                  <a:pt x="44822" y="148128"/>
                </a:lnTo>
                <a:lnTo>
                  <a:pt x="16354" y="120055"/>
                </a:lnTo>
                <a:lnTo>
                  <a:pt x="6522" y="101758"/>
                </a:lnTo>
                <a:lnTo>
                  <a:pt x="0" y="66137"/>
                </a:lnTo>
                <a:lnTo>
                  <a:pt x="4712" y="45819"/>
                </a:lnTo>
                <a:lnTo>
                  <a:pt x="15776" y="28990"/>
                </a:lnTo>
                <a:lnTo>
                  <a:pt x="32392" y="13711"/>
                </a:lnTo>
                <a:lnTo>
                  <a:pt x="54595" y="5361"/>
                </a:lnTo>
                <a:lnTo>
                  <a:pt x="106975" y="0"/>
                </a:lnTo>
                <a:lnTo>
                  <a:pt x="142847" y="4661"/>
                </a:lnTo>
                <a:lnTo>
                  <a:pt x="170113" y="19040"/>
                </a:lnTo>
                <a:lnTo>
                  <a:pt x="182484" y="34635"/>
                </a:lnTo>
                <a:lnTo>
                  <a:pt x="199958" y="78833"/>
                </a:lnTo>
                <a:lnTo>
                  <a:pt x="199903" y="118876"/>
                </a:lnTo>
                <a:lnTo>
                  <a:pt x="186766" y="1671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6406265" y="1281071"/>
            <a:ext cx="321446" cy="350847"/>
            <a:chOff x="6406265" y="1281071"/>
            <a:chExt cx="321446" cy="350847"/>
          </a:xfrm>
        </p:grpSpPr>
        <p:sp>
          <p:nvSpPr>
            <p:cNvPr id="31" name="Freeform 30"/>
            <p:cNvSpPr/>
            <p:nvPr/>
          </p:nvSpPr>
          <p:spPr>
            <a:xfrm>
              <a:off x="6443440" y="1337119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8334" y="54144"/>
                  </a:lnTo>
                  <a:lnTo>
                    <a:pt x="15684" y="109091"/>
                  </a:lnTo>
                  <a:lnTo>
                    <a:pt x="21166" y="172240"/>
                  </a:lnTo>
                  <a:lnTo>
                    <a:pt x="29181" y="230988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80311" y="1368704"/>
              <a:ext cx="16306" cy="263214"/>
            </a:xfrm>
            <a:custGeom>
              <a:avLst/>
              <a:gdLst/>
              <a:ahLst/>
              <a:cxnLst/>
              <a:rect l="0" t="0" r="0" b="0"/>
              <a:pathLst>
                <a:path w="16306" h="263214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56281"/>
                  </a:lnTo>
                  <a:lnTo>
                    <a:pt x="16305" y="215401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06265" y="1281071"/>
              <a:ext cx="321446" cy="150805"/>
            </a:xfrm>
            <a:custGeom>
              <a:avLst/>
              <a:gdLst/>
              <a:ahLst/>
              <a:cxnLst/>
              <a:rect l="0" t="0" r="0" b="0"/>
              <a:pathLst>
                <a:path w="321446" h="150805">
                  <a:moveTo>
                    <a:pt x="5590" y="34991"/>
                  </a:moveTo>
                  <a:lnTo>
                    <a:pt x="0" y="51758"/>
                  </a:lnTo>
                  <a:lnTo>
                    <a:pt x="1863" y="57868"/>
                  </a:lnTo>
                  <a:lnTo>
                    <a:pt x="6615" y="63110"/>
                  </a:lnTo>
                  <a:lnTo>
                    <a:pt x="13292" y="67775"/>
                  </a:lnTo>
                  <a:lnTo>
                    <a:pt x="21253" y="69715"/>
                  </a:lnTo>
                  <a:lnTo>
                    <a:pt x="39457" y="68751"/>
                  </a:lnTo>
                  <a:lnTo>
                    <a:pt x="69437" y="56042"/>
                  </a:lnTo>
                  <a:lnTo>
                    <a:pt x="125712" y="11388"/>
                  </a:lnTo>
                  <a:lnTo>
                    <a:pt x="144375" y="1884"/>
                  </a:lnTo>
                  <a:lnTo>
                    <a:pt x="164368" y="0"/>
                  </a:lnTo>
                  <a:lnTo>
                    <a:pt x="205799" y="8322"/>
                  </a:lnTo>
                  <a:lnTo>
                    <a:pt x="231677" y="23449"/>
                  </a:lnTo>
                  <a:lnTo>
                    <a:pt x="284707" y="77940"/>
                  </a:lnTo>
                  <a:lnTo>
                    <a:pt x="309776" y="126738"/>
                  </a:lnTo>
                  <a:lnTo>
                    <a:pt x="321445" y="150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961673" y="1780822"/>
            <a:ext cx="3041072" cy="777598"/>
            <a:chOff x="4961673" y="1780822"/>
            <a:chExt cx="3041072" cy="777598"/>
          </a:xfrm>
        </p:grpSpPr>
        <p:sp>
          <p:nvSpPr>
            <p:cNvPr id="35" name="Freeform 34"/>
            <p:cNvSpPr/>
            <p:nvPr/>
          </p:nvSpPr>
          <p:spPr>
            <a:xfrm>
              <a:off x="5302139" y="1823760"/>
              <a:ext cx="256908" cy="384754"/>
            </a:xfrm>
            <a:custGeom>
              <a:avLst/>
              <a:gdLst/>
              <a:ahLst/>
              <a:cxnLst/>
              <a:rect l="0" t="0" r="0" b="0"/>
              <a:pathLst>
                <a:path w="256908" h="384754">
                  <a:moveTo>
                    <a:pt x="225322" y="29255"/>
                  </a:moveTo>
                  <a:lnTo>
                    <a:pt x="207341" y="13614"/>
                  </a:lnTo>
                  <a:lnTo>
                    <a:pt x="190424" y="5536"/>
                  </a:lnTo>
                  <a:lnTo>
                    <a:pt x="155580" y="0"/>
                  </a:lnTo>
                  <a:lnTo>
                    <a:pt x="115620" y="3949"/>
                  </a:lnTo>
                  <a:lnTo>
                    <a:pt x="79734" y="18118"/>
                  </a:lnTo>
                  <a:lnTo>
                    <a:pt x="29565" y="66651"/>
                  </a:lnTo>
                  <a:lnTo>
                    <a:pt x="13552" y="99737"/>
                  </a:lnTo>
                  <a:lnTo>
                    <a:pt x="0" y="158904"/>
                  </a:lnTo>
                  <a:lnTo>
                    <a:pt x="3042" y="209933"/>
                  </a:lnTo>
                  <a:lnTo>
                    <a:pt x="9579" y="270315"/>
                  </a:lnTo>
                  <a:lnTo>
                    <a:pt x="30541" y="321757"/>
                  </a:lnTo>
                  <a:lnTo>
                    <a:pt x="43606" y="344090"/>
                  </a:lnTo>
                  <a:lnTo>
                    <a:pt x="60332" y="359474"/>
                  </a:lnTo>
                  <a:lnTo>
                    <a:pt x="99665" y="378883"/>
                  </a:lnTo>
                  <a:lnTo>
                    <a:pt x="141947" y="384753"/>
                  </a:lnTo>
                  <a:lnTo>
                    <a:pt x="168379" y="379887"/>
                  </a:lnTo>
                  <a:lnTo>
                    <a:pt x="223586" y="359568"/>
                  </a:lnTo>
                  <a:lnTo>
                    <a:pt x="256907" y="345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90673" y="1947772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2579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90673" y="204252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73226" y="1933987"/>
              <a:ext cx="233345" cy="343042"/>
            </a:xfrm>
            <a:custGeom>
              <a:avLst/>
              <a:gdLst/>
              <a:ahLst/>
              <a:cxnLst/>
              <a:rect l="0" t="0" r="0" b="0"/>
              <a:pathLst>
                <a:path w="233345" h="343042">
                  <a:moveTo>
                    <a:pt x="75416" y="45370"/>
                  </a:moveTo>
                  <a:lnTo>
                    <a:pt x="64238" y="56549"/>
                  </a:lnTo>
                  <a:lnTo>
                    <a:pt x="62115" y="55162"/>
                  </a:lnTo>
                  <a:lnTo>
                    <a:pt x="62876" y="41143"/>
                  </a:lnTo>
                  <a:lnTo>
                    <a:pt x="70233" y="25554"/>
                  </a:lnTo>
                  <a:lnTo>
                    <a:pt x="75470" y="18121"/>
                  </a:lnTo>
                  <a:lnTo>
                    <a:pt x="90648" y="6743"/>
                  </a:lnTo>
                  <a:lnTo>
                    <a:pt x="99609" y="2071"/>
                  </a:lnTo>
                  <a:lnTo>
                    <a:pt x="118924" y="0"/>
                  </a:lnTo>
                  <a:lnTo>
                    <a:pt x="138037" y="4148"/>
                  </a:lnTo>
                  <a:lnTo>
                    <a:pt x="154330" y="13791"/>
                  </a:lnTo>
                  <a:lnTo>
                    <a:pt x="176657" y="37963"/>
                  </a:lnTo>
                  <a:lnTo>
                    <a:pt x="184753" y="60405"/>
                  </a:lnTo>
                  <a:lnTo>
                    <a:pt x="195540" y="112941"/>
                  </a:lnTo>
                  <a:lnTo>
                    <a:pt x="193294" y="169548"/>
                  </a:lnTo>
                  <a:lnTo>
                    <a:pt x="189502" y="216434"/>
                  </a:lnTo>
                  <a:lnTo>
                    <a:pt x="168444" y="268024"/>
                  </a:lnTo>
                  <a:lnTo>
                    <a:pt x="154197" y="292896"/>
                  </a:lnTo>
                  <a:lnTo>
                    <a:pt x="126444" y="318883"/>
                  </a:lnTo>
                  <a:lnTo>
                    <a:pt x="75204" y="342723"/>
                  </a:lnTo>
                  <a:lnTo>
                    <a:pt x="64746" y="343041"/>
                  </a:lnTo>
                  <a:lnTo>
                    <a:pt x="43768" y="337155"/>
                  </a:lnTo>
                  <a:lnTo>
                    <a:pt x="17816" y="320688"/>
                  </a:lnTo>
                  <a:lnTo>
                    <a:pt x="5752" y="304604"/>
                  </a:lnTo>
                  <a:lnTo>
                    <a:pt x="897" y="295402"/>
                  </a:lnTo>
                  <a:lnTo>
                    <a:pt x="0" y="286927"/>
                  </a:lnTo>
                  <a:lnTo>
                    <a:pt x="5244" y="271272"/>
                  </a:lnTo>
                  <a:lnTo>
                    <a:pt x="21349" y="249304"/>
                  </a:lnTo>
                  <a:lnTo>
                    <a:pt x="40468" y="241293"/>
                  </a:lnTo>
                  <a:lnTo>
                    <a:pt x="63394" y="238902"/>
                  </a:lnTo>
                  <a:lnTo>
                    <a:pt x="117334" y="249913"/>
                  </a:lnTo>
                  <a:lnTo>
                    <a:pt x="173266" y="263480"/>
                  </a:lnTo>
                  <a:lnTo>
                    <a:pt x="233344" y="266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66011" y="2001390"/>
              <a:ext cx="198514" cy="265411"/>
            </a:xfrm>
            <a:custGeom>
              <a:avLst/>
              <a:gdLst/>
              <a:ahLst/>
              <a:cxnLst/>
              <a:rect l="0" t="0" r="0" b="0"/>
              <a:pathLst>
                <a:path w="198514" h="265411">
                  <a:moveTo>
                    <a:pt x="182714" y="9553"/>
                  </a:moveTo>
                  <a:lnTo>
                    <a:pt x="140022" y="6433"/>
                  </a:lnTo>
                  <a:lnTo>
                    <a:pt x="79476" y="0"/>
                  </a:lnTo>
                  <a:lnTo>
                    <a:pt x="39561" y="1653"/>
                  </a:lnTo>
                  <a:lnTo>
                    <a:pt x="16145" y="10331"/>
                  </a:lnTo>
                  <a:lnTo>
                    <a:pt x="8497" y="19430"/>
                  </a:lnTo>
                  <a:lnTo>
                    <a:pt x="0" y="45138"/>
                  </a:lnTo>
                  <a:lnTo>
                    <a:pt x="805" y="81318"/>
                  </a:lnTo>
                  <a:lnTo>
                    <a:pt x="4119" y="86642"/>
                  </a:lnTo>
                  <a:lnTo>
                    <a:pt x="8669" y="87852"/>
                  </a:lnTo>
                  <a:lnTo>
                    <a:pt x="47881" y="77792"/>
                  </a:lnTo>
                  <a:lnTo>
                    <a:pt x="104344" y="87891"/>
                  </a:lnTo>
                  <a:lnTo>
                    <a:pt x="139216" y="97625"/>
                  </a:lnTo>
                  <a:lnTo>
                    <a:pt x="157922" y="110697"/>
                  </a:lnTo>
                  <a:lnTo>
                    <a:pt x="188995" y="147685"/>
                  </a:lnTo>
                  <a:lnTo>
                    <a:pt x="197204" y="174280"/>
                  </a:lnTo>
                  <a:lnTo>
                    <a:pt x="198513" y="202088"/>
                  </a:lnTo>
                  <a:lnTo>
                    <a:pt x="191295" y="222246"/>
                  </a:lnTo>
                  <a:lnTo>
                    <a:pt x="174078" y="246748"/>
                  </a:lnTo>
                  <a:lnTo>
                    <a:pt x="148570" y="263237"/>
                  </a:lnTo>
                  <a:lnTo>
                    <a:pt x="125815" y="265410"/>
                  </a:lnTo>
                  <a:lnTo>
                    <a:pt x="68896" y="255419"/>
                  </a:lnTo>
                  <a:lnTo>
                    <a:pt x="35315" y="251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22425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70016" y="2021471"/>
              <a:ext cx="10337" cy="305328"/>
            </a:xfrm>
            <a:custGeom>
              <a:avLst/>
              <a:gdLst/>
              <a:ahLst/>
              <a:cxnLst/>
              <a:rect l="0" t="0" r="0" b="0"/>
              <a:pathLst>
                <a:path w="10337" h="305328">
                  <a:moveTo>
                    <a:pt x="10336" y="0"/>
                  </a:moveTo>
                  <a:lnTo>
                    <a:pt x="10336" y="57264"/>
                  </a:lnTo>
                  <a:lnTo>
                    <a:pt x="4747" y="112567"/>
                  </a:lnTo>
                  <a:lnTo>
                    <a:pt x="783" y="172928"/>
                  </a:lnTo>
                  <a:lnTo>
                    <a:pt x="0" y="231124"/>
                  </a:lnTo>
                  <a:lnTo>
                    <a:pt x="7069" y="289836"/>
                  </a:lnTo>
                  <a:lnTo>
                    <a:pt x="1033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06694" y="202147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2723" y="54145"/>
                  </a:lnTo>
                  <a:lnTo>
                    <a:pt x="8059" y="101441"/>
                  </a:lnTo>
                  <a:lnTo>
                    <a:pt x="2388" y="163028"/>
                  </a:lnTo>
                  <a:lnTo>
                    <a:pt x="1061" y="208157"/>
                  </a:lnTo>
                  <a:lnTo>
                    <a:pt x="314" y="270686"/>
                  </a:lnTo>
                  <a:lnTo>
                    <a:pt x="62" y="32556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09213" y="2198065"/>
              <a:ext cx="244964" cy="181376"/>
            </a:xfrm>
            <a:custGeom>
              <a:avLst/>
              <a:gdLst/>
              <a:ahLst/>
              <a:cxnLst/>
              <a:rect l="0" t="0" r="0" b="0"/>
              <a:pathLst>
                <a:path w="244964" h="181376">
                  <a:moveTo>
                    <a:pt x="23864" y="33976"/>
                  </a:moveTo>
                  <a:lnTo>
                    <a:pt x="12686" y="45154"/>
                  </a:lnTo>
                  <a:lnTo>
                    <a:pt x="10563" y="53127"/>
                  </a:lnTo>
                  <a:lnTo>
                    <a:pt x="12740" y="112783"/>
                  </a:lnTo>
                  <a:lnTo>
                    <a:pt x="13160" y="153772"/>
                  </a:lnTo>
                  <a:lnTo>
                    <a:pt x="10878" y="159464"/>
                  </a:lnTo>
                  <a:lnTo>
                    <a:pt x="7019" y="159749"/>
                  </a:lnTo>
                  <a:lnTo>
                    <a:pt x="2105" y="156429"/>
                  </a:lnTo>
                  <a:lnTo>
                    <a:pt x="0" y="148366"/>
                  </a:lnTo>
                  <a:lnTo>
                    <a:pt x="5026" y="93400"/>
                  </a:lnTo>
                  <a:lnTo>
                    <a:pt x="17284" y="37395"/>
                  </a:lnTo>
                  <a:lnTo>
                    <a:pt x="22987" y="28067"/>
                  </a:lnTo>
                  <a:lnTo>
                    <a:pt x="38682" y="14582"/>
                  </a:lnTo>
                  <a:lnTo>
                    <a:pt x="47781" y="11688"/>
                  </a:lnTo>
                  <a:lnTo>
                    <a:pt x="67249" y="11592"/>
                  </a:lnTo>
                  <a:lnTo>
                    <a:pt x="75015" y="15544"/>
                  </a:lnTo>
                  <a:lnTo>
                    <a:pt x="86762" y="29294"/>
                  </a:lnTo>
                  <a:lnTo>
                    <a:pt x="112550" y="90470"/>
                  </a:lnTo>
                  <a:lnTo>
                    <a:pt x="110854" y="84821"/>
                  </a:lnTo>
                  <a:lnTo>
                    <a:pt x="117043" y="45363"/>
                  </a:lnTo>
                  <a:lnTo>
                    <a:pt x="122989" y="23829"/>
                  </a:lnTo>
                  <a:lnTo>
                    <a:pt x="128552" y="15513"/>
                  </a:lnTo>
                  <a:lnTo>
                    <a:pt x="144092" y="3153"/>
                  </a:lnTo>
                  <a:lnTo>
                    <a:pt x="162697" y="0"/>
                  </a:lnTo>
                  <a:lnTo>
                    <a:pt x="182664" y="3668"/>
                  </a:lnTo>
                  <a:lnTo>
                    <a:pt x="203236" y="13097"/>
                  </a:lnTo>
                  <a:lnTo>
                    <a:pt x="217839" y="28206"/>
                  </a:lnTo>
                  <a:lnTo>
                    <a:pt x="236746" y="66502"/>
                  </a:lnTo>
                  <a:lnTo>
                    <a:pt x="243340" y="123502"/>
                  </a:lnTo>
                  <a:lnTo>
                    <a:pt x="244963" y="181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32815" y="225309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5131" y="97094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17347" y="210569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12103" y="2358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61673" y="1780822"/>
              <a:ext cx="3041072" cy="777598"/>
            </a:xfrm>
            <a:custGeom>
              <a:avLst/>
              <a:gdLst/>
              <a:ahLst/>
              <a:cxnLst/>
              <a:rect l="0" t="0" r="0" b="0"/>
              <a:pathLst>
                <a:path w="3041072" h="777598">
                  <a:moveTo>
                    <a:pt x="1102741" y="72193"/>
                  </a:moveTo>
                  <a:lnTo>
                    <a:pt x="1039291" y="54235"/>
                  </a:lnTo>
                  <a:lnTo>
                    <a:pt x="981197" y="40526"/>
                  </a:lnTo>
                  <a:lnTo>
                    <a:pt x="923219" y="24219"/>
                  </a:lnTo>
                  <a:lnTo>
                    <a:pt x="870315" y="17353"/>
                  </a:lnTo>
                  <a:lnTo>
                    <a:pt x="814805" y="10668"/>
                  </a:lnTo>
                  <a:lnTo>
                    <a:pt x="767212" y="9510"/>
                  </a:lnTo>
                  <a:lnTo>
                    <a:pt x="716066" y="3577"/>
                  </a:lnTo>
                  <a:lnTo>
                    <a:pt x="663867" y="0"/>
                  </a:lnTo>
                  <a:lnTo>
                    <a:pt x="611356" y="4529"/>
                  </a:lnTo>
                  <a:lnTo>
                    <a:pt x="558752" y="7691"/>
                  </a:lnTo>
                  <a:lnTo>
                    <a:pt x="506121" y="8628"/>
                  </a:lnTo>
                  <a:lnTo>
                    <a:pt x="453482" y="14494"/>
                  </a:lnTo>
                  <a:lnTo>
                    <a:pt x="400841" y="23642"/>
                  </a:lnTo>
                  <a:lnTo>
                    <a:pt x="337887" y="37213"/>
                  </a:lnTo>
                  <a:lnTo>
                    <a:pt x="288732" y="47660"/>
                  </a:lnTo>
                  <a:lnTo>
                    <a:pt x="229608" y="64791"/>
                  </a:lnTo>
                  <a:lnTo>
                    <a:pt x="172869" y="90358"/>
                  </a:lnTo>
                  <a:lnTo>
                    <a:pt x="114006" y="124917"/>
                  </a:lnTo>
                  <a:lnTo>
                    <a:pt x="61714" y="161111"/>
                  </a:lnTo>
                  <a:lnTo>
                    <a:pt x="22448" y="204092"/>
                  </a:lnTo>
                  <a:lnTo>
                    <a:pt x="6535" y="242946"/>
                  </a:lnTo>
                  <a:lnTo>
                    <a:pt x="0" y="285913"/>
                  </a:lnTo>
                  <a:lnTo>
                    <a:pt x="3654" y="322691"/>
                  </a:lnTo>
                  <a:lnTo>
                    <a:pt x="35354" y="385565"/>
                  </a:lnTo>
                  <a:lnTo>
                    <a:pt x="40199" y="396921"/>
                  </a:lnTo>
                  <a:lnTo>
                    <a:pt x="54943" y="412659"/>
                  </a:lnTo>
                  <a:lnTo>
                    <a:pt x="114822" y="458446"/>
                  </a:lnTo>
                  <a:lnTo>
                    <a:pt x="169056" y="493360"/>
                  </a:lnTo>
                  <a:lnTo>
                    <a:pt x="222519" y="521414"/>
                  </a:lnTo>
                  <a:lnTo>
                    <a:pt x="279309" y="542250"/>
                  </a:lnTo>
                  <a:lnTo>
                    <a:pt x="328567" y="559820"/>
                  </a:lnTo>
                  <a:lnTo>
                    <a:pt x="380207" y="572954"/>
                  </a:lnTo>
                  <a:lnTo>
                    <a:pt x="432552" y="584255"/>
                  </a:lnTo>
                  <a:lnTo>
                    <a:pt x="485106" y="595012"/>
                  </a:lnTo>
                  <a:lnTo>
                    <a:pt x="538893" y="605608"/>
                  </a:lnTo>
                  <a:lnTo>
                    <a:pt x="598763" y="616157"/>
                  </a:lnTo>
                  <a:lnTo>
                    <a:pt x="659786" y="626692"/>
                  </a:lnTo>
                  <a:lnTo>
                    <a:pt x="716602" y="636052"/>
                  </a:lnTo>
                  <a:lnTo>
                    <a:pt x="777370" y="640515"/>
                  </a:lnTo>
                  <a:lnTo>
                    <a:pt x="818922" y="645705"/>
                  </a:lnTo>
                  <a:lnTo>
                    <a:pt x="863905" y="651911"/>
                  </a:lnTo>
                  <a:lnTo>
                    <a:pt x="910024" y="657399"/>
                  </a:lnTo>
                  <a:lnTo>
                    <a:pt x="953918" y="659838"/>
                  </a:lnTo>
                  <a:lnTo>
                    <a:pt x="996823" y="664041"/>
                  </a:lnTo>
                  <a:lnTo>
                    <a:pt x="1040459" y="669809"/>
                  </a:lnTo>
                  <a:lnTo>
                    <a:pt x="1087149" y="676272"/>
                  </a:lnTo>
                  <a:lnTo>
                    <a:pt x="1135195" y="679924"/>
                  </a:lnTo>
                  <a:lnTo>
                    <a:pt x="1183846" y="682717"/>
                  </a:lnTo>
                  <a:lnTo>
                    <a:pt x="1232764" y="687858"/>
                  </a:lnTo>
                  <a:lnTo>
                    <a:pt x="1281802" y="694042"/>
                  </a:lnTo>
                  <a:lnTo>
                    <a:pt x="1332062" y="700690"/>
                  </a:lnTo>
                  <a:lnTo>
                    <a:pt x="1385596" y="707544"/>
                  </a:lnTo>
                  <a:lnTo>
                    <a:pt x="1437465" y="711370"/>
                  </a:lnTo>
                  <a:lnTo>
                    <a:pt x="1487813" y="714241"/>
                  </a:lnTo>
                  <a:lnTo>
                    <a:pt x="1537487" y="719416"/>
                  </a:lnTo>
                  <a:lnTo>
                    <a:pt x="1589979" y="725616"/>
                  </a:lnTo>
                  <a:lnTo>
                    <a:pt x="1643335" y="731101"/>
                  </a:lnTo>
                  <a:lnTo>
                    <a:pt x="1694345" y="733538"/>
                  </a:lnTo>
                  <a:lnTo>
                    <a:pt x="1747432" y="737741"/>
                  </a:lnTo>
                  <a:lnTo>
                    <a:pt x="1801052" y="743509"/>
                  </a:lnTo>
                  <a:lnTo>
                    <a:pt x="1852178" y="749971"/>
                  </a:lnTo>
                  <a:lnTo>
                    <a:pt x="1905317" y="753624"/>
                  </a:lnTo>
                  <a:lnTo>
                    <a:pt x="1960130" y="756417"/>
                  </a:lnTo>
                  <a:lnTo>
                    <a:pt x="2015687" y="761557"/>
                  </a:lnTo>
                  <a:lnTo>
                    <a:pt x="2071575" y="764622"/>
                  </a:lnTo>
                  <a:lnTo>
                    <a:pt x="2126440" y="767154"/>
                  </a:lnTo>
                  <a:lnTo>
                    <a:pt x="2178119" y="772179"/>
                  </a:lnTo>
                  <a:lnTo>
                    <a:pt x="2231504" y="775192"/>
                  </a:lnTo>
                  <a:lnTo>
                    <a:pt x="2285257" y="776531"/>
                  </a:lnTo>
                  <a:lnTo>
                    <a:pt x="2336443" y="777126"/>
                  </a:lnTo>
                  <a:lnTo>
                    <a:pt x="2386489" y="777391"/>
                  </a:lnTo>
                  <a:lnTo>
                    <a:pt x="2434857" y="777509"/>
                  </a:lnTo>
                  <a:lnTo>
                    <a:pt x="2479751" y="777561"/>
                  </a:lnTo>
                  <a:lnTo>
                    <a:pt x="2523101" y="777584"/>
                  </a:lnTo>
                  <a:lnTo>
                    <a:pt x="2583847" y="777597"/>
                  </a:lnTo>
                  <a:lnTo>
                    <a:pt x="2642010" y="774481"/>
                  </a:lnTo>
                  <a:lnTo>
                    <a:pt x="2700578" y="766149"/>
                  </a:lnTo>
                  <a:lnTo>
                    <a:pt x="2751856" y="756271"/>
                  </a:lnTo>
                  <a:lnTo>
                    <a:pt x="2799805" y="745936"/>
                  </a:lnTo>
                  <a:lnTo>
                    <a:pt x="2862820" y="731963"/>
                  </a:lnTo>
                  <a:lnTo>
                    <a:pt x="2923025" y="706096"/>
                  </a:lnTo>
                  <a:lnTo>
                    <a:pt x="2966059" y="684709"/>
                  </a:lnTo>
                  <a:lnTo>
                    <a:pt x="2999949" y="656784"/>
                  </a:lnTo>
                  <a:lnTo>
                    <a:pt x="3022014" y="626381"/>
                  </a:lnTo>
                  <a:lnTo>
                    <a:pt x="3036287" y="597309"/>
                  </a:lnTo>
                  <a:lnTo>
                    <a:pt x="3041071" y="568010"/>
                  </a:lnTo>
                  <a:lnTo>
                    <a:pt x="3038128" y="539391"/>
                  </a:lnTo>
                  <a:lnTo>
                    <a:pt x="3017174" y="486010"/>
                  </a:lnTo>
                  <a:lnTo>
                    <a:pt x="2990505" y="446913"/>
                  </a:lnTo>
                  <a:lnTo>
                    <a:pt x="2953133" y="416660"/>
                  </a:lnTo>
                  <a:lnTo>
                    <a:pt x="2893858" y="381100"/>
                  </a:lnTo>
                  <a:lnTo>
                    <a:pt x="2841148" y="351797"/>
                  </a:lnTo>
                  <a:lnTo>
                    <a:pt x="2792597" y="324665"/>
                  </a:lnTo>
                  <a:lnTo>
                    <a:pt x="2741167" y="301287"/>
                  </a:lnTo>
                  <a:lnTo>
                    <a:pt x="2688884" y="279543"/>
                  </a:lnTo>
                  <a:lnTo>
                    <a:pt x="2635178" y="258282"/>
                  </a:lnTo>
                  <a:lnTo>
                    <a:pt x="2574161" y="237165"/>
                  </a:lnTo>
                  <a:lnTo>
                    <a:pt x="2528406" y="223113"/>
                  </a:lnTo>
                  <a:lnTo>
                    <a:pt x="2483893" y="205949"/>
                  </a:lnTo>
                  <a:lnTo>
                    <a:pt x="2439543" y="187792"/>
                  </a:lnTo>
                  <a:lnTo>
                    <a:pt x="2392536" y="171924"/>
                  </a:lnTo>
                  <a:lnTo>
                    <a:pt x="2341228" y="157072"/>
                  </a:lnTo>
                  <a:lnTo>
                    <a:pt x="2287230" y="142672"/>
                  </a:lnTo>
                  <a:lnTo>
                    <a:pt x="2232035" y="128474"/>
                  </a:lnTo>
                  <a:lnTo>
                    <a:pt x="2176308" y="117484"/>
                  </a:lnTo>
                  <a:lnTo>
                    <a:pt x="2120345" y="107530"/>
                  </a:lnTo>
                  <a:lnTo>
                    <a:pt x="2064277" y="95307"/>
                  </a:lnTo>
                  <a:lnTo>
                    <a:pt x="2005042" y="85196"/>
                  </a:lnTo>
                  <a:lnTo>
                    <a:pt x="1943621" y="76802"/>
                  </a:lnTo>
                  <a:lnTo>
                    <a:pt x="1881228" y="69172"/>
                  </a:lnTo>
                  <a:lnTo>
                    <a:pt x="1818403" y="61882"/>
                  </a:lnTo>
                  <a:lnTo>
                    <a:pt x="1755385" y="54742"/>
                  </a:lnTo>
                  <a:lnTo>
                    <a:pt x="1692282" y="47669"/>
                  </a:lnTo>
                  <a:lnTo>
                    <a:pt x="1659546" y="44146"/>
                  </a:lnTo>
                  <a:lnTo>
                    <a:pt x="1626022" y="40627"/>
                  </a:lnTo>
                  <a:lnTo>
                    <a:pt x="1591975" y="37111"/>
                  </a:lnTo>
                  <a:lnTo>
                    <a:pt x="1558749" y="34767"/>
                  </a:lnTo>
                  <a:lnTo>
                    <a:pt x="1526069" y="33204"/>
                  </a:lnTo>
                  <a:lnTo>
                    <a:pt x="1493754" y="32163"/>
                  </a:lnTo>
                  <a:lnTo>
                    <a:pt x="1460513" y="30298"/>
                  </a:lnTo>
                  <a:lnTo>
                    <a:pt x="1426653" y="27886"/>
                  </a:lnTo>
                  <a:lnTo>
                    <a:pt x="1392382" y="25107"/>
                  </a:lnTo>
                  <a:lnTo>
                    <a:pt x="1357837" y="23255"/>
                  </a:lnTo>
                  <a:lnTo>
                    <a:pt x="1323107" y="22020"/>
                  </a:lnTo>
                  <a:lnTo>
                    <a:pt x="1288257" y="21197"/>
                  </a:lnTo>
                  <a:lnTo>
                    <a:pt x="1253324" y="19478"/>
                  </a:lnTo>
                  <a:lnTo>
                    <a:pt x="1218338" y="17163"/>
                  </a:lnTo>
                  <a:lnTo>
                    <a:pt x="1183315" y="14449"/>
                  </a:lnTo>
                  <a:lnTo>
                    <a:pt x="1149438" y="12640"/>
                  </a:lnTo>
                  <a:lnTo>
                    <a:pt x="1116325" y="11434"/>
                  </a:lnTo>
                  <a:lnTo>
                    <a:pt x="1083721" y="10630"/>
                  </a:lnTo>
                  <a:lnTo>
                    <a:pt x="1022538" y="12856"/>
                  </a:lnTo>
                  <a:lnTo>
                    <a:pt x="968829" y="16575"/>
                  </a:lnTo>
                  <a:lnTo>
                    <a:pt x="908700" y="18963"/>
                  </a:lnTo>
                  <a:lnTo>
                    <a:pt x="892171" y="19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117057" y="3094666"/>
            <a:ext cx="884394" cy="516609"/>
            <a:chOff x="6117057" y="3094666"/>
            <a:chExt cx="884394" cy="516609"/>
          </a:xfrm>
        </p:grpSpPr>
        <p:sp>
          <p:nvSpPr>
            <p:cNvPr id="49" name="Freeform 48"/>
            <p:cNvSpPr/>
            <p:nvPr/>
          </p:nvSpPr>
          <p:spPr>
            <a:xfrm>
              <a:off x="6190756" y="3316476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8333" y="54145"/>
                  </a:lnTo>
                  <a:lnTo>
                    <a:pt x="15684" y="114681"/>
                  </a:lnTo>
                  <a:lnTo>
                    <a:pt x="27231" y="174558"/>
                  </a:lnTo>
                  <a:lnTo>
                    <a:pt x="33845" y="228327"/>
                  </a:lnTo>
                  <a:lnTo>
                    <a:pt x="49721" y="285150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59212" y="3284891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7236" y="27556"/>
                  </a:lnTo>
                  <a:lnTo>
                    <a:pt x="9878" y="83778"/>
                  </a:lnTo>
                  <a:lnTo>
                    <a:pt x="15989" y="140291"/>
                  </a:lnTo>
                  <a:lnTo>
                    <a:pt x="27292" y="197684"/>
                  </a:lnTo>
                  <a:lnTo>
                    <a:pt x="30737" y="254774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17057" y="3214832"/>
              <a:ext cx="357970" cy="91117"/>
            </a:xfrm>
            <a:custGeom>
              <a:avLst/>
              <a:gdLst/>
              <a:ahLst/>
              <a:cxnLst/>
              <a:rect l="0" t="0" r="0" b="0"/>
              <a:pathLst>
                <a:path w="357970" h="91117">
                  <a:moveTo>
                    <a:pt x="0" y="49002"/>
                  </a:moveTo>
                  <a:lnTo>
                    <a:pt x="11178" y="65770"/>
                  </a:lnTo>
                  <a:lnTo>
                    <a:pt x="26025" y="77121"/>
                  </a:lnTo>
                  <a:lnTo>
                    <a:pt x="34897" y="81786"/>
                  </a:lnTo>
                  <a:lnTo>
                    <a:pt x="54114" y="83849"/>
                  </a:lnTo>
                  <a:lnTo>
                    <a:pt x="95047" y="75643"/>
                  </a:lnTo>
                  <a:lnTo>
                    <a:pt x="135758" y="54351"/>
                  </a:lnTo>
                  <a:lnTo>
                    <a:pt x="197575" y="15123"/>
                  </a:lnTo>
                  <a:lnTo>
                    <a:pt x="205416" y="8869"/>
                  </a:lnTo>
                  <a:lnTo>
                    <a:pt x="226607" y="1919"/>
                  </a:lnTo>
                  <a:lnTo>
                    <a:pt x="250453" y="0"/>
                  </a:lnTo>
                  <a:lnTo>
                    <a:pt x="283608" y="6667"/>
                  </a:lnTo>
                  <a:lnTo>
                    <a:pt x="305032" y="16928"/>
                  </a:lnTo>
                  <a:lnTo>
                    <a:pt x="331235" y="41448"/>
                  </a:lnTo>
                  <a:lnTo>
                    <a:pt x="357969" y="91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11896" y="3379647"/>
              <a:ext cx="126343" cy="202405"/>
            </a:xfrm>
            <a:custGeom>
              <a:avLst/>
              <a:gdLst/>
              <a:ahLst/>
              <a:cxnLst/>
              <a:rect l="0" t="0" r="0" b="0"/>
              <a:pathLst>
                <a:path w="126343" h="202405">
                  <a:moveTo>
                    <a:pt x="0" y="84228"/>
                  </a:moveTo>
                  <a:lnTo>
                    <a:pt x="3120" y="126920"/>
                  </a:lnTo>
                  <a:lnTo>
                    <a:pt x="21331" y="189564"/>
                  </a:lnTo>
                  <a:lnTo>
                    <a:pt x="24750" y="200075"/>
                  </a:lnTo>
                  <a:lnTo>
                    <a:pt x="27028" y="202404"/>
                  </a:lnTo>
                  <a:lnTo>
                    <a:pt x="28547" y="199277"/>
                  </a:lnTo>
                  <a:lnTo>
                    <a:pt x="29066" y="183324"/>
                  </a:lnTo>
                  <a:lnTo>
                    <a:pt x="16754" y="121555"/>
                  </a:lnTo>
                  <a:lnTo>
                    <a:pt x="11758" y="66428"/>
                  </a:lnTo>
                  <a:lnTo>
                    <a:pt x="11075" y="38493"/>
                  </a:lnTo>
                  <a:lnTo>
                    <a:pt x="14403" y="28001"/>
                  </a:lnTo>
                  <a:lnTo>
                    <a:pt x="20130" y="19838"/>
                  </a:lnTo>
                  <a:lnTo>
                    <a:pt x="27458" y="13225"/>
                  </a:lnTo>
                  <a:lnTo>
                    <a:pt x="48078" y="5878"/>
                  </a:lnTo>
                  <a:lnTo>
                    <a:pt x="108410" y="77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69823" y="3094666"/>
              <a:ext cx="231628" cy="216989"/>
            </a:xfrm>
            <a:custGeom>
              <a:avLst/>
              <a:gdLst/>
              <a:ahLst/>
              <a:cxnLst/>
              <a:rect l="0" t="0" r="0" b="0"/>
              <a:pathLst>
                <a:path w="231628" h="216989">
                  <a:moveTo>
                    <a:pt x="0" y="42826"/>
                  </a:moveTo>
                  <a:lnTo>
                    <a:pt x="9577" y="18779"/>
                  </a:lnTo>
                  <a:lnTo>
                    <a:pt x="20244" y="4452"/>
                  </a:lnTo>
                  <a:lnTo>
                    <a:pt x="28704" y="866"/>
                  </a:lnTo>
                  <a:lnTo>
                    <a:pt x="50582" y="0"/>
                  </a:lnTo>
                  <a:lnTo>
                    <a:pt x="69664" y="6635"/>
                  </a:lnTo>
                  <a:lnTo>
                    <a:pt x="78028" y="11679"/>
                  </a:lnTo>
                  <a:lnTo>
                    <a:pt x="90441" y="26643"/>
                  </a:lnTo>
                  <a:lnTo>
                    <a:pt x="107943" y="70435"/>
                  </a:lnTo>
                  <a:lnTo>
                    <a:pt x="107893" y="110408"/>
                  </a:lnTo>
                  <a:lnTo>
                    <a:pt x="94176" y="168362"/>
                  </a:lnTo>
                  <a:lnTo>
                    <a:pt x="86310" y="188697"/>
                  </a:lnTo>
                  <a:lnTo>
                    <a:pt x="75015" y="205534"/>
                  </a:lnTo>
                  <a:lnTo>
                    <a:pt x="66388" y="210959"/>
                  </a:lnTo>
                  <a:lnTo>
                    <a:pt x="44324" y="216988"/>
                  </a:lnTo>
                  <a:lnTo>
                    <a:pt x="34229" y="216255"/>
                  </a:lnTo>
                  <a:lnTo>
                    <a:pt x="16773" y="209203"/>
                  </a:lnTo>
                  <a:lnTo>
                    <a:pt x="12352" y="201707"/>
                  </a:lnTo>
                  <a:lnTo>
                    <a:pt x="10560" y="180900"/>
                  </a:lnTo>
                  <a:lnTo>
                    <a:pt x="21716" y="148467"/>
                  </a:lnTo>
                  <a:lnTo>
                    <a:pt x="36559" y="133451"/>
                  </a:lnTo>
                  <a:lnTo>
                    <a:pt x="45429" y="127809"/>
                  </a:lnTo>
                  <a:lnTo>
                    <a:pt x="64645" y="124660"/>
                  </a:lnTo>
                  <a:lnTo>
                    <a:pt x="105576" y="132170"/>
                  </a:lnTo>
                  <a:lnTo>
                    <a:pt x="168482" y="160827"/>
                  </a:lnTo>
                  <a:lnTo>
                    <a:pt x="231627" y="179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432844" y="3889155"/>
            <a:ext cx="494701" cy="361155"/>
            <a:chOff x="5432844" y="3889155"/>
            <a:chExt cx="494701" cy="361155"/>
          </a:xfrm>
        </p:grpSpPr>
        <p:sp>
          <p:nvSpPr>
            <p:cNvPr id="55" name="Freeform 54"/>
            <p:cNvSpPr/>
            <p:nvPr/>
          </p:nvSpPr>
          <p:spPr>
            <a:xfrm>
              <a:off x="5432844" y="3889155"/>
              <a:ext cx="210431" cy="361155"/>
            </a:xfrm>
            <a:custGeom>
              <a:avLst/>
              <a:gdLst/>
              <a:ahLst/>
              <a:cxnLst/>
              <a:rect l="0" t="0" r="0" b="0"/>
              <a:pathLst>
                <a:path w="210431" h="361155">
                  <a:moveTo>
                    <a:pt x="20917" y="80088"/>
                  </a:moveTo>
                  <a:lnTo>
                    <a:pt x="12584" y="117566"/>
                  </a:lnTo>
                  <a:lnTo>
                    <a:pt x="3442" y="176574"/>
                  </a:lnTo>
                  <a:lnTo>
                    <a:pt x="568" y="239744"/>
                  </a:lnTo>
                  <a:lnTo>
                    <a:pt x="0" y="302958"/>
                  </a:lnTo>
                  <a:lnTo>
                    <a:pt x="1058" y="359551"/>
                  </a:lnTo>
                  <a:lnTo>
                    <a:pt x="2998" y="361154"/>
                  </a:lnTo>
                  <a:lnTo>
                    <a:pt x="5462" y="358712"/>
                  </a:lnTo>
                  <a:lnTo>
                    <a:pt x="12860" y="305542"/>
                  </a:lnTo>
                  <a:lnTo>
                    <a:pt x="18530" y="257243"/>
                  </a:lnTo>
                  <a:lnTo>
                    <a:pt x="26035" y="194110"/>
                  </a:lnTo>
                  <a:lnTo>
                    <a:pt x="31547" y="136580"/>
                  </a:lnTo>
                  <a:lnTo>
                    <a:pt x="42688" y="80155"/>
                  </a:lnTo>
                  <a:lnTo>
                    <a:pt x="60786" y="19482"/>
                  </a:lnTo>
                  <a:lnTo>
                    <a:pt x="72172" y="2069"/>
                  </a:lnTo>
                  <a:lnTo>
                    <a:pt x="78484" y="0"/>
                  </a:lnTo>
                  <a:lnTo>
                    <a:pt x="85031" y="2129"/>
                  </a:lnTo>
                  <a:lnTo>
                    <a:pt x="91736" y="7059"/>
                  </a:lnTo>
                  <a:lnTo>
                    <a:pt x="102305" y="25014"/>
                  </a:lnTo>
                  <a:lnTo>
                    <a:pt x="123489" y="80938"/>
                  </a:lnTo>
                  <a:lnTo>
                    <a:pt x="144990" y="133592"/>
                  </a:lnTo>
                  <a:lnTo>
                    <a:pt x="165678" y="195798"/>
                  </a:lnTo>
                  <a:lnTo>
                    <a:pt x="191380" y="257441"/>
                  </a:lnTo>
                  <a:lnTo>
                    <a:pt x="207113" y="308381"/>
                  </a:lnTo>
                  <a:lnTo>
                    <a:pt x="210430" y="332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95875" y="411664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8" y="2195"/>
                  </a:lnTo>
                  <a:lnTo>
                    <a:pt x="32960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11730" y="3958715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43316" y="410611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106528" y="3852039"/>
            <a:ext cx="1295007" cy="454117"/>
            <a:chOff x="6106528" y="3852039"/>
            <a:chExt cx="1295007" cy="454117"/>
          </a:xfrm>
        </p:grpSpPr>
        <p:sp>
          <p:nvSpPr>
            <p:cNvPr id="60" name="Freeform 59"/>
            <p:cNvSpPr/>
            <p:nvPr/>
          </p:nvSpPr>
          <p:spPr>
            <a:xfrm>
              <a:off x="6212006" y="3979772"/>
              <a:ext cx="20865" cy="294799"/>
            </a:xfrm>
            <a:custGeom>
              <a:avLst/>
              <a:gdLst/>
              <a:ahLst/>
              <a:cxnLst/>
              <a:rect l="0" t="0" r="0" b="0"/>
              <a:pathLst>
                <a:path w="20865" h="294799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9450"/>
                  </a:lnTo>
                  <a:lnTo>
                    <a:pt x="2984" y="212191"/>
                  </a:lnTo>
                  <a:lnTo>
                    <a:pt x="16603" y="270228"/>
                  </a:lnTo>
                  <a:lnTo>
                    <a:pt x="2086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38155" y="3979772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11453" y="57264"/>
                  </a:lnTo>
                  <a:lnTo>
                    <a:pt x="21331" y="106654"/>
                  </a:lnTo>
                  <a:lnTo>
                    <a:pt x="31667" y="155213"/>
                  </a:lnTo>
                  <a:lnTo>
                    <a:pt x="40051" y="213543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06528" y="3873846"/>
              <a:ext cx="305328" cy="98697"/>
            </a:xfrm>
            <a:custGeom>
              <a:avLst/>
              <a:gdLst/>
              <a:ahLst/>
              <a:cxnLst/>
              <a:rect l="0" t="0" r="0" b="0"/>
              <a:pathLst>
                <a:path w="305328" h="98697">
                  <a:moveTo>
                    <a:pt x="0" y="11169"/>
                  </a:moveTo>
                  <a:lnTo>
                    <a:pt x="9575" y="42451"/>
                  </a:lnTo>
                  <a:lnTo>
                    <a:pt x="39404" y="80857"/>
                  </a:lnTo>
                  <a:lnTo>
                    <a:pt x="65488" y="96678"/>
                  </a:lnTo>
                  <a:lnTo>
                    <a:pt x="85258" y="98696"/>
                  </a:lnTo>
                  <a:lnTo>
                    <a:pt x="95443" y="97596"/>
                  </a:lnTo>
                  <a:lnTo>
                    <a:pt x="112999" y="87016"/>
                  </a:lnTo>
                  <a:lnTo>
                    <a:pt x="164782" y="26796"/>
                  </a:lnTo>
                  <a:lnTo>
                    <a:pt x="185954" y="4621"/>
                  </a:lnTo>
                  <a:lnTo>
                    <a:pt x="194160" y="955"/>
                  </a:lnTo>
                  <a:lnTo>
                    <a:pt x="212635" y="0"/>
                  </a:lnTo>
                  <a:lnTo>
                    <a:pt x="242768" y="6040"/>
                  </a:lnTo>
                  <a:lnTo>
                    <a:pt x="260365" y="18248"/>
                  </a:lnTo>
                  <a:lnTo>
                    <a:pt x="274815" y="35372"/>
                  </a:lnTo>
                  <a:lnTo>
                    <a:pt x="305327" y="95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11896" y="4042943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63171" y="0"/>
                  </a:moveTo>
                  <a:lnTo>
                    <a:pt x="33862" y="3489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90839" y="4032414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5087" y="5856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87824" y="3948186"/>
              <a:ext cx="39969" cy="357970"/>
            </a:xfrm>
            <a:custGeom>
              <a:avLst/>
              <a:gdLst/>
              <a:ahLst/>
              <a:cxnLst/>
              <a:rect l="0" t="0" r="0" b="0"/>
              <a:pathLst>
                <a:path w="39969" h="357970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9500" y="141301"/>
                  </a:lnTo>
                  <a:lnTo>
                    <a:pt x="19242" y="186536"/>
                  </a:lnTo>
                  <a:lnTo>
                    <a:pt x="29538" y="241274"/>
                  </a:lnTo>
                  <a:lnTo>
                    <a:pt x="36879" y="291417"/>
                  </a:lnTo>
                  <a:lnTo>
                    <a:pt x="39053" y="329671"/>
                  </a:lnTo>
                  <a:lnTo>
                    <a:pt x="3996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93195" y="3937658"/>
              <a:ext cx="203013" cy="235229"/>
            </a:xfrm>
            <a:custGeom>
              <a:avLst/>
              <a:gdLst/>
              <a:ahLst/>
              <a:cxnLst/>
              <a:rect l="0" t="0" r="0" b="0"/>
              <a:pathLst>
                <a:path w="203013" h="235229">
                  <a:moveTo>
                    <a:pt x="203012" y="210570"/>
                  </a:moveTo>
                  <a:lnTo>
                    <a:pt x="186244" y="204980"/>
                  </a:lnTo>
                  <a:lnTo>
                    <a:pt x="168653" y="205356"/>
                  </a:lnTo>
                  <a:lnTo>
                    <a:pt x="117249" y="218289"/>
                  </a:lnTo>
                  <a:lnTo>
                    <a:pt x="57028" y="235228"/>
                  </a:lnTo>
                  <a:lnTo>
                    <a:pt x="18858" y="234513"/>
                  </a:lnTo>
                  <a:lnTo>
                    <a:pt x="10053" y="228872"/>
                  </a:lnTo>
                  <a:lnTo>
                    <a:pt x="4183" y="220431"/>
                  </a:lnTo>
                  <a:lnTo>
                    <a:pt x="269" y="210125"/>
                  </a:lnTo>
                  <a:lnTo>
                    <a:pt x="0" y="199745"/>
                  </a:lnTo>
                  <a:lnTo>
                    <a:pt x="16848" y="147360"/>
                  </a:lnTo>
                  <a:lnTo>
                    <a:pt x="31014" y="96872"/>
                  </a:lnTo>
                  <a:lnTo>
                    <a:pt x="48590" y="33481"/>
                  </a:lnTo>
                  <a:lnTo>
                    <a:pt x="556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90964" y="3852039"/>
              <a:ext cx="210571" cy="233132"/>
            </a:xfrm>
            <a:custGeom>
              <a:avLst/>
              <a:gdLst/>
              <a:ahLst/>
              <a:cxnLst/>
              <a:rect l="0" t="0" r="0" b="0"/>
              <a:pathLst>
                <a:path w="210571" h="233132">
                  <a:moveTo>
                    <a:pt x="0" y="54033"/>
                  </a:moveTo>
                  <a:lnTo>
                    <a:pt x="45781" y="6158"/>
                  </a:lnTo>
                  <a:lnTo>
                    <a:pt x="55086" y="1059"/>
                  </a:lnTo>
                  <a:lnTo>
                    <a:pt x="63630" y="0"/>
                  </a:lnTo>
                  <a:lnTo>
                    <a:pt x="79362" y="5062"/>
                  </a:lnTo>
                  <a:lnTo>
                    <a:pt x="101373" y="21066"/>
                  </a:lnTo>
                  <a:lnTo>
                    <a:pt x="109395" y="40161"/>
                  </a:lnTo>
                  <a:lnTo>
                    <a:pt x="114545" y="90547"/>
                  </a:lnTo>
                  <a:lnTo>
                    <a:pt x="113223" y="144391"/>
                  </a:lnTo>
                  <a:lnTo>
                    <a:pt x="92061" y="200853"/>
                  </a:lnTo>
                  <a:lnTo>
                    <a:pt x="75370" y="227257"/>
                  </a:lnTo>
                  <a:lnTo>
                    <a:pt x="67794" y="231517"/>
                  </a:lnTo>
                  <a:lnTo>
                    <a:pt x="50018" y="233131"/>
                  </a:lnTo>
                  <a:lnTo>
                    <a:pt x="42704" y="229583"/>
                  </a:lnTo>
                  <a:lnTo>
                    <a:pt x="31457" y="216283"/>
                  </a:lnTo>
                  <a:lnTo>
                    <a:pt x="18549" y="189065"/>
                  </a:lnTo>
                  <a:lnTo>
                    <a:pt x="17213" y="169029"/>
                  </a:lnTo>
                  <a:lnTo>
                    <a:pt x="18494" y="158773"/>
                  </a:lnTo>
                  <a:lnTo>
                    <a:pt x="22857" y="150766"/>
                  </a:lnTo>
                  <a:lnTo>
                    <a:pt x="37065" y="138750"/>
                  </a:lnTo>
                  <a:lnTo>
                    <a:pt x="45767" y="136247"/>
                  </a:lnTo>
                  <a:lnTo>
                    <a:pt x="64794" y="136586"/>
                  </a:lnTo>
                  <a:lnTo>
                    <a:pt x="126483" y="152768"/>
                  </a:lnTo>
                  <a:lnTo>
                    <a:pt x="147462" y="153288"/>
                  </a:lnTo>
                  <a:lnTo>
                    <a:pt x="210570" y="138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603606" y="4689640"/>
            <a:ext cx="1260975" cy="385096"/>
            <a:chOff x="5603606" y="4689640"/>
            <a:chExt cx="1260975" cy="385096"/>
          </a:xfrm>
        </p:grpSpPr>
        <p:sp>
          <p:nvSpPr>
            <p:cNvPr id="69" name="Freeform 68"/>
            <p:cNvSpPr/>
            <p:nvPr/>
          </p:nvSpPr>
          <p:spPr>
            <a:xfrm>
              <a:off x="5603606" y="4689640"/>
              <a:ext cx="250239" cy="385096"/>
            </a:xfrm>
            <a:custGeom>
              <a:avLst/>
              <a:gdLst/>
              <a:ahLst/>
              <a:cxnLst/>
              <a:rect l="0" t="0" r="0" b="0"/>
              <a:pathLst>
                <a:path w="250239" h="385096">
                  <a:moveTo>
                    <a:pt x="29140" y="79769"/>
                  </a:moveTo>
                  <a:lnTo>
                    <a:pt x="17687" y="128700"/>
                  </a:lnTo>
                  <a:lnTo>
                    <a:pt x="10928" y="179665"/>
                  </a:lnTo>
                  <a:lnTo>
                    <a:pt x="5807" y="239219"/>
                  </a:lnTo>
                  <a:lnTo>
                    <a:pt x="0" y="298199"/>
                  </a:lnTo>
                  <a:lnTo>
                    <a:pt x="3626" y="359352"/>
                  </a:lnTo>
                  <a:lnTo>
                    <a:pt x="5112" y="363254"/>
                  </a:lnTo>
                  <a:lnTo>
                    <a:pt x="6102" y="361176"/>
                  </a:lnTo>
                  <a:lnTo>
                    <a:pt x="15058" y="304520"/>
                  </a:lnTo>
                  <a:lnTo>
                    <a:pt x="21029" y="242014"/>
                  </a:lnTo>
                  <a:lnTo>
                    <a:pt x="26737" y="189453"/>
                  </a:lnTo>
                  <a:lnTo>
                    <a:pt x="34254" y="129771"/>
                  </a:lnTo>
                  <a:lnTo>
                    <a:pt x="47004" y="71752"/>
                  </a:lnTo>
                  <a:lnTo>
                    <a:pt x="58479" y="25791"/>
                  </a:lnTo>
                  <a:lnTo>
                    <a:pt x="69866" y="4696"/>
                  </a:lnTo>
                  <a:lnTo>
                    <a:pt x="76178" y="475"/>
                  </a:lnTo>
                  <a:lnTo>
                    <a:pt x="82725" y="0"/>
                  </a:lnTo>
                  <a:lnTo>
                    <a:pt x="89430" y="2023"/>
                  </a:lnTo>
                  <a:lnTo>
                    <a:pt x="95070" y="6881"/>
                  </a:lnTo>
                  <a:lnTo>
                    <a:pt x="128418" y="68113"/>
                  </a:lnTo>
                  <a:lnTo>
                    <a:pt x="155681" y="125473"/>
                  </a:lnTo>
                  <a:lnTo>
                    <a:pt x="173478" y="175589"/>
                  </a:lnTo>
                  <a:lnTo>
                    <a:pt x="189972" y="233747"/>
                  </a:lnTo>
                  <a:lnTo>
                    <a:pt x="211164" y="292938"/>
                  </a:lnTo>
                  <a:lnTo>
                    <a:pt x="235214" y="351296"/>
                  </a:lnTo>
                  <a:lnTo>
                    <a:pt x="250238" y="385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74860" y="4927336"/>
              <a:ext cx="136871" cy="21059"/>
            </a:xfrm>
            <a:custGeom>
              <a:avLst/>
              <a:gdLst/>
              <a:ahLst/>
              <a:cxnLst/>
              <a:rect l="0" t="0" r="0" b="0"/>
              <a:pathLst>
                <a:path w="136871" h="21059">
                  <a:moveTo>
                    <a:pt x="136870" y="0"/>
                  </a:moveTo>
                  <a:lnTo>
                    <a:pt x="78253" y="5590"/>
                  </a:lnTo>
                  <a:lnTo>
                    <a:pt x="24776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69658" y="479046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80186" y="4869105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7" y="0"/>
                  </a:lnTo>
                  <a:lnTo>
                    <a:pt x="70927" y="375"/>
                  </a:lnTo>
                  <a:lnTo>
                    <a:pt x="16525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32870" y="4706238"/>
              <a:ext cx="73701" cy="326384"/>
            </a:xfrm>
            <a:custGeom>
              <a:avLst/>
              <a:gdLst/>
              <a:ahLst/>
              <a:cxnLst/>
              <a:rect l="0" t="0" r="0" b="0"/>
              <a:pathLst>
                <a:path w="73701" h="326384">
                  <a:moveTo>
                    <a:pt x="0" y="0"/>
                  </a:moveTo>
                  <a:lnTo>
                    <a:pt x="17958" y="62281"/>
                  </a:lnTo>
                  <a:lnTo>
                    <a:pt x="31667" y="122570"/>
                  </a:lnTo>
                  <a:lnTo>
                    <a:pt x="42139" y="177867"/>
                  </a:lnTo>
                  <a:lnTo>
                    <a:pt x="52650" y="228176"/>
                  </a:lnTo>
                  <a:lnTo>
                    <a:pt x="66682" y="287097"/>
                  </a:lnTo>
                  <a:lnTo>
                    <a:pt x="7370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94480" y="4706238"/>
              <a:ext cx="139643" cy="320372"/>
            </a:xfrm>
            <a:custGeom>
              <a:avLst/>
              <a:gdLst/>
              <a:ahLst/>
              <a:cxnLst/>
              <a:rect l="0" t="0" r="0" b="0"/>
              <a:pathLst>
                <a:path w="139643" h="320372">
                  <a:moveTo>
                    <a:pt x="48960" y="0"/>
                  </a:moveTo>
                  <a:lnTo>
                    <a:pt x="37782" y="11179"/>
                  </a:lnTo>
                  <a:lnTo>
                    <a:pt x="32293" y="29145"/>
                  </a:lnTo>
                  <a:lnTo>
                    <a:pt x="20076" y="91142"/>
                  </a:lnTo>
                  <a:lnTo>
                    <a:pt x="8819" y="152513"/>
                  </a:lnTo>
                  <a:lnTo>
                    <a:pt x="0" y="201312"/>
                  </a:lnTo>
                  <a:lnTo>
                    <a:pt x="164" y="258611"/>
                  </a:lnTo>
                  <a:lnTo>
                    <a:pt x="6216" y="282224"/>
                  </a:lnTo>
                  <a:lnTo>
                    <a:pt x="16705" y="304418"/>
                  </a:lnTo>
                  <a:lnTo>
                    <a:pt x="25117" y="311740"/>
                  </a:lnTo>
                  <a:lnTo>
                    <a:pt x="46942" y="319875"/>
                  </a:lnTo>
                  <a:lnTo>
                    <a:pt x="69120" y="320371"/>
                  </a:lnTo>
                  <a:lnTo>
                    <a:pt x="79948" y="318866"/>
                  </a:lnTo>
                  <a:lnTo>
                    <a:pt x="98217" y="307835"/>
                  </a:lnTo>
                  <a:lnTo>
                    <a:pt x="129010" y="272156"/>
                  </a:lnTo>
                  <a:lnTo>
                    <a:pt x="137180" y="248860"/>
                  </a:lnTo>
                  <a:lnTo>
                    <a:pt x="139642" y="222909"/>
                  </a:lnTo>
                  <a:lnTo>
                    <a:pt x="136836" y="195777"/>
                  </a:lnTo>
                  <a:lnTo>
                    <a:pt x="132111" y="185500"/>
                  </a:lnTo>
                  <a:lnTo>
                    <a:pt x="117501" y="170962"/>
                  </a:lnTo>
                  <a:lnTo>
                    <a:pt x="109862" y="168957"/>
                  </a:lnTo>
                  <a:lnTo>
                    <a:pt x="102430" y="169960"/>
                  </a:lnTo>
                  <a:lnTo>
                    <a:pt x="87932" y="177313"/>
                  </a:lnTo>
                  <a:lnTo>
                    <a:pt x="73690" y="188380"/>
                  </a:lnTo>
                  <a:lnTo>
                    <a:pt x="4896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27710" y="4895751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3119" y="42692"/>
                  </a:lnTo>
                  <a:lnTo>
                    <a:pt x="21331" y="105336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11938" y="4874694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5589" y="58617"/>
                  </a:lnTo>
                  <a:lnTo>
                    <a:pt x="21330" y="115214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58950" y="4791733"/>
              <a:ext cx="205631" cy="125921"/>
            </a:xfrm>
            <a:custGeom>
              <a:avLst/>
              <a:gdLst/>
              <a:ahLst/>
              <a:cxnLst/>
              <a:rect l="0" t="0" r="0" b="0"/>
              <a:pathLst>
                <a:path w="205631" h="125921">
                  <a:moveTo>
                    <a:pt x="5588" y="30319"/>
                  </a:moveTo>
                  <a:lnTo>
                    <a:pt x="0" y="47086"/>
                  </a:lnTo>
                  <a:lnTo>
                    <a:pt x="375" y="64677"/>
                  </a:lnTo>
                  <a:lnTo>
                    <a:pt x="5611" y="84194"/>
                  </a:lnTo>
                  <a:lnTo>
                    <a:pt x="15737" y="104566"/>
                  </a:lnTo>
                  <a:lnTo>
                    <a:pt x="31156" y="119079"/>
                  </a:lnTo>
                  <a:lnTo>
                    <a:pt x="40181" y="124587"/>
                  </a:lnTo>
                  <a:lnTo>
                    <a:pt x="48537" y="125920"/>
                  </a:lnTo>
                  <a:lnTo>
                    <a:pt x="56448" y="124468"/>
                  </a:lnTo>
                  <a:lnTo>
                    <a:pt x="64062" y="121161"/>
                  </a:lnTo>
                  <a:lnTo>
                    <a:pt x="75640" y="108127"/>
                  </a:lnTo>
                  <a:lnTo>
                    <a:pt x="100025" y="50812"/>
                  </a:lnTo>
                  <a:lnTo>
                    <a:pt x="119909" y="9150"/>
                  </a:lnTo>
                  <a:lnTo>
                    <a:pt x="127426" y="3338"/>
                  </a:lnTo>
                  <a:lnTo>
                    <a:pt x="135946" y="633"/>
                  </a:lnTo>
                  <a:lnTo>
                    <a:pt x="145137" y="0"/>
                  </a:lnTo>
                  <a:lnTo>
                    <a:pt x="164706" y="8655"/>
                  </a:lnTo>
                  <a:lnTo>
                    <a:pt x="189215" y="30139"/>
                  </a:lnTo>
                  <a:lnTo>
                    <a:pt x="205630" y="51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822345" y="5362388"/>
            <a:ext cx="399998" cy="365115"/>
            <a:chOff x="5822345" y="5362388"/>
            <a:chExt cx="399998" cy="365115"/>
          </a:xfrm>
        </p:grpSpPr>
        <p:sp>
          <p:nvSpPr>
            <p:cNvPr id="79" name="Freeform 78"/>
            <p:cNvSpPr/>
            <p:nvPr/>
          </p:nvSpPr>
          <p:spPr>
            <a:xfrm>
              <a:off x="5822345" y="5362388"/>
              <a:ext cx="178899" cy="365115"/>
            </a:xfrm>
            <a:custGeom>
              <a:avLst/>
              <a:gdLst/>
              <a:ahLst/>
              <a:cxnLst/>
              <a:rect l="0" t="0" r="0" b="0"/>
              <a:pathLst>
                <a:path w="178899" h="365115">
                  <a:moveTo>
                    <a:pt x="10442" y="28202"/>
                  </a:moveTo>
                  <a:lnTo>
                    <a:pt x="10442" y="88586"/>
                  </a:lnTo>
                  <a:lnTo>
                    <a:pt x="10442" y="146309"/>
                  </a:lnTo>
                  <a:lnTo>
                    <a:pt x="7323" y="198508"/>
                  </a:lnTo>
                  <a:lnTo>
                    <a:pt x="2109" y="245559"/>
                  </a:lnTo>
                  <a:lnTo>
                    <a:pt x="565" y="297715"/>
                  </a:lnTo>
                  <a:lnTo>
                    <a:pt x="43" y="357260"/>
                  </a:lnTo>
                  <a:lnTo>
                    <a:pt x="0" y="362218"/>
                  </a:lnTo>
                  <a:lnTo>
                    <a:pt x="7157" y="305411"/>
                  </a:lnTo>
                  <a:lnTo>
                    <a:pt x="9793" y="246173"/>
                  </a:lnTo>
                  <a:lnTo>
                    <a:pt x="10314" y="184082"/>
                  </a:lnTo>
                  <a:lnTo>
                    <a:pt x="10417" y="126757"/>
                  </a:lnTo>
                  <a:lnTo>
                    <a:pt x="10438" y="70373"/>
                  </a:lnTo>
                  <a:lnTo>
                    <a:pt x="10441" y="14176"/>
                  </a:lnTo>
                  <a:lnTo>
                    <a:pt x="13951" y="5983"/>
                  </a:lnTo>
                  <a:lnTo>
                    <a:pt x="19801" y="1691"/>
                  </a:lnTo>
                  <a:lnTo>
                    <a:pt x="27209" y="0"/>
                  </a:lnTo>
                  <a:lnTo>
                    <a:pt x="33319" y="3551"/>
                  </a:lnTo>
                  <a:lnTo>
                    <a:pt x="60970" y="49942"/>
                  </a:lnTo>
                  <a:lnTo>
                    <a:pt x="80691" y="107149"/>
                  </a:lnTo>
                  <a:lnTo>
                    <a:pt x="102784" y="167843"/>
                  </a:lnTo>
                  <a:lnTo>
                    <a:pt x="118759" y="224631"/>
                  </a:lnTo>
                  <a:lnTo>
                    <a:pt x="134350" y="276880"/>
                  </a:lnTo>
                  <a:lnTo>
                    <a:pt x="159875" y="333001"/>
                  </a:lnTo>
                  <a:lnTo>
                    <a:pt x="178898" y="365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53844" y="5622217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38114" y="5506404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2253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38114" y="559063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6" y="3119"/>
                  </a:lnTo>
                  <a:lnTo>
                    <a:pt x="1659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443953" y="5180048"/>
            <a:ext cx="3434764" cy="715911"/>
            <a:chOff x="5443953" y="5180048"/>
            <a:chExt cx="3434764" cy="715911"/>
          </a:xfrm>
        </p:grpSpPr>
        <p:sp>
          <p:nvSpPr>
            <p:cNvPr id="84" name="Freeform 83"/>
            <p:cNvSpPr/>
            <p:nvPr/>
          </p:nvSpPr>
          <p:spPr>
            <a:xfrm>
              <a:off x="6453969" y="5381525"/>
              <a:ext cx="245413" cy="331623"/>
            </a:xfrm>
            <a:custGeom>
              <a:avLst/>
              <a:gdLst/>
              <a:ahLst/>
              <a:cxnLst/>
              <a:rect l="0" t="0" r="0" b="0"/>
              <a:pathLst>
                <a:path w="245413" h="331623">
                  <a:moveTo>
                    <a:pt x="168456" y="9065"/>
                  </a:moveTo>
                  <a:lnTo>
                    <a:pt x="119525" y="5946"/>
                  </a:lnTo>
                  <a:lnTo>
                    <a:pt x="60395" y="0"/>
                  </a:lnTo>
                  <a:lnTo>
                    <a:pt x="17765" y="4560"/>
                  </a:lnTo>
                  <a:lnTo>
                    <a:pt x="9503" y="10741"/>
                  </a:lnTo>
                  <a:lnTo>
                    <a:pt x="5166" y="19541"/>
                  </a:lnTo>
                  <a:lnTo>
                    <a:pt x="3466" y="40627"/>
                  </a:lnTo>
                  <a:lnTo>
                    <a:pt x="14956" y="98880"/>
                  </a:lnTo>
                  <a:lnTo>
                    <a:pt x="31706" y="155814"/>
                  </a:lnTo>
                  <a:lnTo>
                    <a:pt x="35175" y="166559"/>
                  </a:lnTo>
                  <a:lnTo>
                    <a:pt x="40998" y="172553"/>
                  </a:lnTo>
                  <a:lnTo>
                    <a:pt x="48389" y="175379"/>
                  </a:lnTo>
                  <a:lnTo>
                    <a:pt x="56825" y="176093"/>
                  </a:lnTo>
                  <a:lnTo>
                    <a:pt x="72438" y="170648"/>
                  </a:lnTo>
                  <a:lnTo>
                    <a:pt x="112137" y="143861"/>
                  </a:lnTo>
                  <a:lnTo>
                    <a:pt x="152678" y="139082"/>
                  </a:lnTo>
                  <a:lnTo>
                    <a:pt x="176651" y="142110"/>
                  </a:lnTo>
                  <a:lnTo>
                    <a:pt x="195885" y="150474"/>
                  </a:lnTo>
                  <a:lnTo>
                    <a:pt x="212232" y="163161"/>
                  </a:lnTo>
                  <a:lnTo>
                    <a:pt x="227296" y="180497"/>
                  </a:lnTo>
                  <a:lnTo>
                    <a:pt x="243342" y="215578"/>
                  </a:lnTo>
                  <a:lnTo>
                    <a:pt x="245412" y="242009"/>
                  </a:lnTo>
                  <a:lnTo>
                    <a:pt x="241263" y="267013"/>
                  </a:lnTo>
                  <a:lnTo>
                    <a:pt x="231620" y="285926"/>
                  </a:lnTo>
                  <a:lnTo>
                    <a:pt x="216416" y="299011"/>
                  </a:lnTo>
                  <a:lnTo>
                    <a:pt x="172470" y="322532"/>
                  </a:lnTo>
                  <a:lnTo>
                    <a:pt x="126882" y="331622"/>
                  </a:lnTo>
                  <a:lnTo>
                    <a:pt x="74716" y="326287"/>
                  </a:lnTo>
                  <a:lnTo>
                    <a:pt x="26804" y="313969"/>
                  </a:lnTo>
                  <a:lnTo>
                    <a:pt x="0" y="303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73728" y="5432704"/>
              <a:ext cx="242238" cy="280113"/>
            </a:xfrm>
            <a:custGeom>
              <a:avLst/>
              <a:gdLst/>
              <a:ahLst/>
              <a:cxnLst/>
              <a:rect l="0" t="0" r="0" b="0"/>
              <a:pathLst>
                <a:path w="242238" h="280113">
                  <a:moveTo>
                    <a:pt x="154023" y="10529"/>
                  </a:moveTo>
                  <a:lnTo>
                    <a:pt x="137255" y="4940"/>
                  </a:lnTo>
                  <a:lnTo>
                    <a:pt x="119665" y="5315"/>
                  </a:lnTo>
                  <a:lnTo>
                    <a:pt x="100148" y="10551"/>
                  </a:lnTo>
                  <a:lnTo>
                    <a:pt x="69430" y="27823"/>
                  </a:lnTo>
                  <a:lnTo>
                    <a:pt x="40441" y="54647"/>
                  </a:lnTo>
                  <a:lnTo>
                    <a:pt x="9272" y="105549"/>
                  </a:lnTo>
                  <a:lnTo>
                    <a:pt x="0" y="142538"/>
                  </a:lnTo>
                  <a:lnTo>
                    <a:pt x="2842" y="177545"/>
                  </a:lnTo>
                  <a:lnTo>
                    <a:pt x="22688" y="226880"/>
                  </a:lnTo>
                  <a:lnTo>
                    <a:pt x="56024" y="269144"/>
                  </a:lnTo>
                  <a:lnTo>
                    <a:pt x="76153" y="277547"/>
                  </a:lnTo>
                  <a:lnTo>
                    <a:pt x="100697" y="280112"/>
                  </a:lnTo>
                  <a:lnTo>
                    <a:pt x="139653" y="273809"/>
                  </a:lnTo>
                  <a:lnTo>
                    <a:pt x="172772" y="257644"/>
                  </a:lnTo>
                  <a:lnTo>
                    <a:pt x="197923" y="236866"/>
                  </a:lnTo>
                  <a:lnTo>
                    <a:pt x="219023" y="209003"/>
                  </a:lnTo>
                  <a:lnTo>
                    <a:pt x="241077" y="152132"/>
                  </a:lnTo>
                  <a:lnTo>
                    <a:pt x="242237" y="128446"/>
                  </a:lnTo>
                  <a:lnTo>
                    <a:pt x="230370" y="73977"/>
                  </a:lnTo>
                  <a:lnTo>
                    <a:pt x="223830" y="52766"/>
                  </a:lnTo>
                  <a:lnTo>
                    <a:pt x="210785" y="34760"/>
                  </a:lnTo>
                  <a:lnTo>
                    <a:pt x="193289" y="20129"/>
                  </a:lnTo>
                  <a:lnTo>
                    <a:pt x="164877" y="6484"/>
                  </a:lnTo>
                  <a:lnTo>
                    <a:pt x="1329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27792" y="56538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33077" y="5419514"/>
              <a:ext cx="284271" cy="321598"/>
            </a:xfrm>
            <a:custGeom>
              <a:avLst/>
              <a:gdLst/>
              <a:ahLst/>
              <a:cxnLst/>
              <a:rect l="0" t="0" r="0" b="0"/>
              <a:pathLst>
                <a:path w="284271" h="321598">
                  <a:moveTo>
                    <a:pt x="0" y="23719"/>
                  </a:moveTo>
                  <a:lnTo>
                    <a:pt x="11179" y="12540"/>
                  </a:lnTo>
                  <a:lnTo>
                    <a:pt x="40487" y="0"/>
                  </a:lnTo>
                  <a:lnTo>
                    <a:pt x="84396" y="54"/>
                  </a:lnTo>
                  <a:lnTo>
                    <a:pt x="128862" y="7478"/>
                  </a:lnTo>
                  <a:lnTo>
                    <a:pt x="151249" y="20010"/>
                  </a:lnTo>
                  <a:lnTo>
                    <a:pt x="184684" y="56651"/>
                  </a:lnTo>
                  <a:lnTo>
                    <a:pt x="201081" y="87289"/>
                  </a:lnTo>
                  <a:lnTo>
                    <a:pt x="208696" y="138658"/>
                  </a:lnTo>
                  <a:lnTo>
                    <a:pt x="207675" y="184637"/>
                  </a:lnTo>
                  <a:lnTo>
                    <a:pt x="187556" y="232800"/>
                  </a:lnTo>
                  <a:lnTo>
                    <a:pt x="155462" y="276109"/>
                  </a:lnTo>
                  <a:lnTo>
                    <a:pt x="115327" y="308883"/>
                  </a:lnTo>
                  <a:lnTo>
                    <a:pt x="94540" y="319305"/>
                  </a:lnTo>
                  <a:lnTo>
                    <a:pt x="70484" y="321597"/>
                  </a:lnTo>
                  <a:lnTo>
                    <a:pt x="46534" y="317546"/>
                  </a:lnTo>
                  <a:lnTo>
                    <a:pt x="28092" y="307947"/>
                  </a:lnTo>
                  <a:lnTo>
                    <a:pt x="15215" y="292762"/>
                  </a:lnTo>
                  <a:lnTo>
                    <a:pt x="10144" y="283800"/>
                  </a:lnTo>
                  <a:lnTo>
                    <a:pt x="7629" y="264482"/>
                  </a:lnTo>
                  <a:lnTo>
                    <a:pt x="11580" y="245368"/>
                  </a:lnTo>
                  <a:lnTo>
                    <a:pt x="21134" y="229075"/>
                  </a:lnTo>
                  <a:lnTo>
                    <a:pt x="28127" y="224964"/>
                  </a:lnTo>
                  <a:lnTo>
                    <a:pt x="80220" y="223688"/>
                  </a:lnTo>
                  <a:lnTo>
                    <a:pt x="136343" y="235204"/>
                  </a:lnTo>
                  <a:lnTo>
                    <a:pt x="189444" y="251957"/>
                  </a:lnTo>
                  <a:lnTo>
                    <a:pt x="251508" y="270565"/>
                  </a:lnTo>
                  <a:lnTo>
                    <a:pt x="284270" y="265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39073" y="5422176"/>
              <a:ext cx="190470" cy="339521"/>
            </a:xfrm>
            <a:custGeom>
              <a:avLst/>
              <a:gdLst/>
              <a:ahLst/>
              <a:cxnLst/>
              <a:rect l="0" t="0" r="0" b="0"/>
              <a:pathLst>
                <a:path w="190470" h="339521">
                  <a:moveTo>
                    <a:pt x="104616" y="0"/>
                  </a:moveTo>
                  <a:lnTo>
                    <a:pt x="61954" y="48901"/>
                  </a:lnTo>
                  <a:lnTo>
                    <a:pt x="34318" y="99606"/>
                  </a:lnTo>
                  <a:lnTo>
                    <a:pt x="14734" y="155852"/>
                  </a:lnTo>
                  <a:lnTo>
                    <a:pt x="2720" y="218956"/>
                  </a:lnTo>
                  <a:lnTo>
                    <a:pt x="0" y="282416"/>
                  </a:lnTo>
                  <a:lnTo>
                    <a:pt x="5868" y="307232"/>
                  </a:lnTo>
                  <a:lnTo>
                    <a:pt x="10708" y="317126"/>
                  </a:lnTo>
                  <a:lnTo>
                    <a:pt x="28564" y="331237"/>
                  </a:lnTo>
                  <a:lnTo>
                    <a:pt x="39876" y="336638"/>
                  </a:lnTo>
                  <a:lnTo>
                    <a:pt x="61805" y="339520"/>
                  </a:lnTo>
                  <a:lnTo>
                    <a:pt x="84419" y="335731"/>
                  </a:lnTo>
                  <a:lnTo>
                    <a:pt x="145226" y="307756"/>
                  </a:lnTo>
                  <a:lnTo>
                    <a:pt x="172281" y="281870"/>
                  </a:lnTo>
                  <a:lnTo>
                    <a:pt x="189526" y="251973"/>
                  </a:lnTo>
                  <a:lnTo>
                    <a:pt x="190469" y="241681"/>
                  </a:lnTo>
                  <a:lnTo>
                    <a:pt x="185277" y="220888"/>
                  </a:lnTo>
                  <a:lnTo>
                    <a:pt x="172050" y="206187"/>
                  </a:lnTo>
                  <a:lnTo>
                    <a:pt x="163611" y="200629"/>
                  </a:lnTo>
                  <a:lnTo>
                    <a:pt x="141755" y="197573"/>
                  </a:lnTo>
                  <a:lnTo>
                    <a:pt x="95184" y="205143"/>
                  </a:lnTo>
                  <a:lnTo>
                    <a:pt x="68416" y="220140"/>
                  </a:lnTo>
                  <a:lnTo>
                    <a:pt x="986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70073" y="5628575"/>
              <a:ext cx="203126" cy="121434"/>
            </a:xfrm>
            <a:custGeom>
              <a:avLst/>
              <a:gdLst/>
              <a:ahLst/>
              <a:cxnLst/>
              <a:rect l="0" t="0" r="0" b="0"/>
              <a:pathLst>
                <a:path w="203126" h="121434">
                  <a:moveTo>
                    <a:pt x="0" y="67342"/>
                  </a:moveTo>
                  <a:lnTo>
                    <a:pt x="8333" y="104820"/>
                  </a:lnTo>
                  <a:lnTo>
                    <a:pt x="8382" y="121433"/>
                  </a:lnTo>
                  <a:lnTo>
                    <a:pt x="6757" y="120950"/>
                  </a:lnTo>
                  <a:lnTo>
                    <a:pt x="4505" y="117119"/>
                  </a:lnTo>
                  <a:lnTo>
                    <a:pt x="593" y="64654"/>
                  </a:lnTo>
                  <a:lnTo>
                    <a:pt x="395" y="51512"/>
                  </a:lnTo>
                  <a:lnTo>
                    <a:pt x="3773" y="41581"/>
                  </a:lnTo>
                  <a:lnTo>
                    <a:pt x="16884" y="27427"/>
                  </a:lnTo>
                  <a:lnTo>
                    <a:pt x="25294" y="25524"/>
                  </a:lnTo>
                  <a:lnTo>
                    <a:pt x="43996" y="29649"/>
                  </a:lnTo>
                  <a:lnTo>
                    <a:pt x="60887" y="42401"/>
                  </a:lnTo>
                  <a:lnTo>
                    <a:pt x="75024" y="59766"/>
                  </a:lnTo>
                  <a:lnTo>
                    <a:pt x="87219" y="82255"/>
                  </a:lnTo>
                  <a:lnTo>
                    <a:pt x="87391" y="80793"/>
                  </a:lnTo>
                  <a:lnTo>
                    <a:pt x="86337" y="76310"/>
                  </a:lnTo>
                  <a:lnTo>
                    <a:pt x="99067" y="15101"/>
                  </a:lnTo>
                  <a:lnTo>
                    <a:pt x="105819" y="7948"/>
                  </a:lnTo>
                  <a:lnTo>
                    <a:pt x="125799" y="0"/>
                  </a:lnTo>
                  <a:lnTo>
                    <a:pt x="147157" y="2707"/>
                  </a:lnTo>
                  <a:lnTo>
                    <a:pt x="175793" y="17385"/>
                  </a:lnTo>
                  <a:lnTo>
                    <a:pt x="190434" y="31101"/>
                  </a:lnTo>
                  <a:lnTo>
                    <a:pt x="200840" y="48895"/>
                  </a:lnTo>
                  <a:lnTo>
                    <a:pt x="203125" y="71622"/>
                  </a:lnTo>
                  <a:lnTo>
                    <a:pt x="200041" y="119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12228" y="567486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9065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212228" y="5590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64870" y="5727502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282996" y="5418649"/>
              <a:ext cx="213502" cy="169098"/>
            </a:xfrm>
            <a:custGeom>
              <a:avLst/>
              <a:gdLst/>
              <a:ahLst/>
              <a:cxnLst/>
              <a:rect l="0" t="0" r="0" b="0"/>
              <a:pathLst>
                <a:path w="213502" h="169098">
                  <a:moveTo>
                    <a:pt x="23988" y="45641"/>
                  </a:moveTo>
                  <a:lnTo>
                    <a:pt x="61075" y="10894"/>
                  </a:lnTo>
                  <a:lnTo>
                    <a:pt x="79076" y="1732"/>
                  </a:lnTo>
                  <a:lnTo>
                    <a:pt x="98775" y="0"/>
                  </a:lnTo>
                  <a:lnTo>
                    <a:pt x="108941" y="1175"/>
                  </a:lnTo>
                  <a:lnTo>
                    <a:pt x="116888" y="5469"/>
                  </a:lnTo>
                  <a:lnTo>
                    <a:pt x="128838" y="19598"/>
                  </a:lnTo>
                  <a:lnTo>
                    <a:pt x="136553" y="52872"/>
                  </a:lnTo>
                  <a:lnTo>
                    <a:pt x="130754" y="97632"/>
                  </a:lnTo>
                  <a:lnTo>
                    <a:pt x="120484" y="128506"/>
                  </a:lnTo>
                  <a:lnTo>
                    <a:pt x="109380" y="145251"/>
                  </a:lnTo>
                  <a:lnTo>
                    <a:pt x="93526" y="157372"/>
                  </a:lnTo>
                  <a:lnTo>
                    <a:pt x="73611" y="165489"/>
                  </a:lnTo>
                  <a:lnTo>
                    <a:pt x="49162" y="169097"/>
                  </a:lnTo>
                  <a:lnTo>
                    <a:pt x="28937" y="164461"/>
                  </a:lnTo>
                  <a:lnTo>
                    <a:pt x="20268" y="159950"/>
                  </a:lnTo>
                  <a:lnTo>
                    <a:pt x="7517" y="145578"/>
                  </a:lnTo>
                  <a:lnTo>
                    <a:pt x="2479" y="136832"/>
                  </a:lnTo>
                  <a:lnTo>
                    <a:pt x="0" y="117756"/>
                  </a:lnTo>
                  <a:lnTo>
                    <a:pt x="977" y="107755"/>
                  </a:lnTo>
                  <a:lnTo>
                    <a:pt x="5138" y="102258"/>
                  </a:lnTo>
                  <a:lnTo>
                    <a:pt x="11421" y="99764"/>
                  </a:lnTo>
                  <a:lnTo>
                    <a:pt x="27762" y="100111"/>
                  </a:lnTo>
                  <a:lnTo>
                    <a:pt x="87491" y="116299"/>
                  </a:lnTo>
                  <a:lnTo>
                    <a:pt x="150359" y="136929"/>
                  </a:lnTo>
                  <a:lnTo>
                    <a:pt x="213501" y="150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43953" y="5180048"/>
              <a:ext cx="3434764" cy="715911"/>
            </a:xfrm>
            <a:custGeom>
              <a:avLst/>
              <a:gdLst/>
              <a:ahLst/>
              <a:cxnLst/>
              <a:rect l="0" t="0" r="0" b="0"/>
              <a:pathLst>
                <a:path w="3434764" h="715911">
                  <a:moveTo>
                    <a:pt x="883674" y="21029"/>
                  </a:moveTo>
                  <a:lnTo>
                    <a:pt x="821196" y="12696"/>
                  </a:lnTo>
                  <a:lnTo>
                    <a:pt x="764488" y="5345"/>
                  </a:lnTo>
                  <a:lnTo>
                    <a:pt x="705510" y="1564"/>
                  </a:lnTo>
                  <a:lnTo>
                    <a:pt x="652940" y="444"/>
                  </a:lnTo>
                  <a:lnTo>
                    <a:pt x="592085" y="66"/>
                  </a:lnTo>
                  <a:lnTo>
                    <a:pt x="543293" y="0"/>
                  </a:lnTo>
                  <a:lnTo>
                    <a:pt x="484292" y="3098"/>
                  </a:lnTo>
                  <a:lnTo>
                    <a:pt x="421988" y="9039"/>
                  </a:lnTo>
                  <a:lnTo>
                    <a:pt x="361761" y="18618"/>
                  </a:lnTo>
                  <a:lnTo>
                    <a:pt x="304805" y="31774"/>
                  </a:lnTo>
                  <a:lnTo>
                    <a:pt x="241678" y="49134"/>
                  </a:lnTo>
                  <a:lnTo>
                    <a:pt x="179914" y="72246"/>
                  </a:lnTo>
                  <a:lnTo>
                    <a:pt x="120827" y="103395"/>
                  </a:lnTo>
                  <a:lnTo>
                    <a:pt x="61195" y="154486"/>
                  </a:lnTo>
                  <a:lnTo>
                    <a:pt x="32833" y="196013"/>
                  </a:lnTo>
                  <a:lnTo>
                    <a:pt x="11584" y="249439"/>
                  </a:lnTo>
                  <a:lnTo>
                    <a:pt x="2925" y="286408"/>
                  </a:lnTo>
                  <a:lnTo>
                    <a:pt x="0" y="346411"/>
                  </a:lnTo>
                  <a:lnTo>
                    <a:pt x="8997" y="406183"/>
                  </a:lnTo>
                  <a:lnTo>
                    <a:pt x="35211" y="463050"/>
                  </a:lnTo>
                  <a:lnTo>
                    <a:pt x="78014" y="517752"/>
                  </a:lnTo>
                  <a:lnTo>
                    <a:pt x="140785" y="568759"/>
                  </a:lnTo>
                  <a:lnTo>
                    <a:pt x="187696" y="594581"/>
                  </a:lnTo>
                  <a:lnTo>
                    <a:pt x="238641" y="617050"/>
                  </a:lnTo>
                  <a:lnTo>
                    <a:pt x="291446" y="637198"/>
                  </a:lnTo>
                  <a:lnTo>
                    <a:pt x="345031" y="652442"/>
                  </a:lnTo>
                  <a:lnTo>
                    <a:pt x="405398" y="666719"/>
                  </a:lnTo>
                  <a:lnTo>
                    <a:pt x="458354" y="673568"/>
                  </a:lnTo>
                  <a:lnTo>
                    <a:pt x="516300" y="681853"/>
                  </a:lnTo>
                  <a:lnTo>
                    <a:pt x="569321" y="686712"/>
                  </a:lnTo>
                  <a:lnTo>
                    <a:pt x="624268" y="693245"/>
                  </a:lnTo>
                  <a:lnTo>
                    <a:pt x="683691" y="695706"/>
                  </a:lnTo>
                  <a:lnTo>
                    <a:pt x="743961" y="701995"/>
                  </a:lnTo>
                  <a:lnTo>
                    <a:pt x="793014" y="704378"/>
                  </a:lnTo>
                  <a:lnTo>
                    <a:pt x="851511" y="705183"/>
                  </a:lnTo>
                  <a:lnTo>
                    <a:pt x="908127" y="705343"/>
                  </a:lnTo>
                  <a:lnTo>
                    <a:pt x="964370" y="712609"/>
                  </a:lnTo>
                  <a:lnTo>
                    <a:pt x="1020540" y="715258"/>
                  </a:lnTo>
                  <a:lnTo>
                    <a:pt x="1082285" y="715781"/>
                  </a:lnTo>
                  <a:lnTo>
                    <a:pt x="1142401" y="715885"/>
                  </a:lnTo>
                  <a:lnTo>
                    <a:pt x="1202456" y="715905"/>
                  </a:lnTo>
                  <a:lnTo>
                    <a:pt x="1264708" y="715909"/>
                  </a:lnTo>
                  <a:lnTo>
                    <a:pt x="1322065" y="715910"/>
                  </a:lnTo>
                  <a:lnTo>
                    <a:pt x="1381574" y="712791"/>
                  </a:lnTo>
                  <a:lnTo>
                    <a:pt x="1443718" y="706845"/>
                  </a:lnTo>
                  <a:lnTo>
                    <a:pt x="1501054" y="698436"/>
                  </a:lnTo>
                  <a:lnTo>
                    <a:pt x="1557440" y="695561"/>
                  </a:lnTo>
                  <a:lnTo>
                    <a:pt x="1613638" y="689404"/>
                  </a:lnTo>
                  <a:lnTo>
                    <a:pt x="1677035" y="685328"/>
                  </a:lnTo>
                  <a:lnTo>
                    <a:pt x="1738951" y="684523"/>
                  </a:lnTo>
                  <a:lnTo>
                    <a:pt x="1801570" y="684364"/>
                  </a:lnTo>
                  <a:lnTo>
                    <a:pt x="1859000" y="677097"/>
                  </a:lnTo>
                  <a:lnTo>
                    <a:pt x="1918523" y="674448"/>
                  </a:lnTo>
                  <a:lnTo>
                    <a:pt x="1980671" y="673925"/>
                  </a:lnTo>
                  <a:lnTo>
                    <a:pt x="2039177" y="672652"/>
                  </a:lnTo>
                  <a:lnTo>
                    <a:pt x="2087562" y="666568"/>
                  </a:lnTo>
                  <a:lnTo>
                    <a:pt x="2146426" y="663919"/>
                  </a:lnTo>
                  <a:lnTo>
                    <a:pt x="2203114" y="663396"/>
                  </a:lnTo>
                  <a:lnTo>
                    <a:pt x="2266607" y="656058"/>
                  </a:lnTo>
                  <a:lnTo>
                    <a:pt x="2325423" y="653395"/>
                  </a:lnTo>
                  <a:lnTo>
                    <a:pt x="2382101" y="652869"/>
                  </a:lnTo>
                  <a:lnTo>
                    <a:pt x="2438356" y="645529"/>
                  </a:lnTo>
                  <a:lnTo>
                    <a:pt x="2494529" y="642866"/>
                  </a:lnTo>
                  <a:lnTo>
                    <a:pt x="2550685" y="642341"/>
                  </a:lnTo>
                  <a:lnTo>
                    <a:pt x="2614073" y="641067"/>
                  </a:lnTo>
                  <a:lnTo>
                    <a:pt x="2662014" y="634983"/>
                  </a:lnTo>
                  <a:lnTo>
                    <a:pt x="2723012" y="632660"/>
                  </a:lnTo>
                  <a:lnTo>
                    <a:pt x="2772281" y="630802"/>
                  </a:lnTo>
                  <a:lnTo>
                    <a:pt x="2830851" y="623407"/>
                  </a:lnTo>
                  <a:lnTo>
                    <a:pt x="2894322" y="614215"/>
                  </a:lnTo>
                  <a:lnTo>
                    <a:pt x="2947895" y="608215"/>
                  </a:lnTo>
                  <a:lnTo>
                    <a:pt x="3003537" y="601701"/>
                  </a:lnTo>
                  <a:lnTo>
                    <a:pt x="3055863" y="592008"/>
                  </a:lnTo>
                  <a:lnTo>
                    <a:pt x="3112668" y="582232"/>
                  </a:lnTo>
                  <a:lnTo>
                    <a:pt x="3165676" y="568449"/>
                  </a:lnTo>
                  <a:lnTo>
                    <a:pt x="3220647" y="550956"/>
                  </a:lnTo>
                  <a:lnTo>
                    <a:pt x="3273597" y="533415"/>
                  </a:lnTo>
                  <a:lnTo>
                    <a:pt x="3331389" y="502567"/>
                  </a:lnTo>
                  <a:lnTo>
                    <a:pt x="3382839" y="462678"/>
                  </a:lnTo>
                  <a:lnTo>
                    <a:pt x="3416225" y="421004"/>
                  </a:lnTo>
                  <a:lnTo>
                    <a:pt x="3432612" y="383906"/>
                  </a:lnTo>
                  <a:lnTo>
                    <a:pt x="3434763" y="360122"/>
                  </a:lnTo>
                  <a:lnTo>
                    <a:pt x="3426612" y="316258"/>
                  </a:lnTo>
                  <a:lnTo>
                    <a:pt x="3387417" y="260122"/>
                  </a:lnTo>
                  <a:lnTo>
                    <a:pt x="3366323" y="236087"/>
                  </a:lnTo>
                  <a:lnTo>
                    <a:pt x="3302832" y="187848"/>
                  </a:lnTo>
                  <a:lnTo>
                    <a:pt x="3253282" y="166372"/>
                  </a:lnTo>
                  <a:lnTo>
                    <a:pt x="3193712" y="145535"/>
                  </a:lnTo>
                  <a:lnTo>
                    <a:pt x="3136745" y="133829"/>
                  </a:lnTo>
                  <a:lnTo>
                    <a:pt x="3084772" y="122952"/>
                  </a:lnTo>
                  <a:lnTo>
                    <a:pt x="3032524" y="108796"/>
                  </a:lnTo>
                  <a:lnTo>
                    <a:pt x="2978356" y="97854"/>
                  </a:lnTo>
                  <a:lnTo>
                    <a:pt x="2917007" y="89757"/>
                  </a:lnTo>
                  <a:lnTo>
                    <a:pt x="2855799" y="78062"/>
                  </a:lnTo>
                  <a:lnTo>
                    <a:pt x="2806946" y="73803"/>
                  </a:lnTo>
                  <a:lnTo>
                    <a:pt x="2744804" y="65596"/>
                  </a:lnTo>
                  <a:lnTo>
                    <a:pt x="2693860" y="60751"/>
                  </a:lnTo>
                  <a:lnTo>
                    <a:pt x="2641720" y="55026"/>
                  </a:lnTo>
                  <a:lnTo>
                    <a:pt x="2589227" y="50210"/>
                  </a:lnTo>
                  <a:lnTo>
                    <a:pt x="2533510" y="44493"/>
                  </a:lnTo>
                  <a:lnTo>
                    <a:pt x="2475666" y="39680"/>
                  </a:lnTo>
                  <a:lnTo>
                    <a:pt x="2418363" y="33964"/>
                  </a:lnTo>
                  <a:lnTo>
                    <a:pt x="2360051" y="32271"/>
                  </a:lnTo>
                  <a:lnTo>
                    <a:pt x="2302609" y="28649"/>
                  </a:lnTo>
                  <a:lnTo>
                    <a:pt x="2241136" y="23287"/>
                  </a:lnTo>
                  <a:lnTo>
                    <a:pt x="2178467" y="21698"/>
                  </a:lnTo>
                  <a:lnTo>
                    <a:pt x="2115446" y="18108"/>
                  </a:lnTo>
                  <a:lnTo>
                    <a:pt x="2052318" y="12755"/>
                  </a:lnTo>
                  <a:lnTo>
                    <a:pt x="2009045" y="11503"/>
                  </a:lnTo>
                  <a:lnTo>
                    <a:pt x="1962516" y="10946"/>
                  </a:lnTo>
                  <a:lnTo>
                    <a:pt x="1917660" y="10699"/>
                  </a:lnTo>
                  <a:lnTo>
                    <a:pt x="1873158" y="9419"/>
                  </a:lnTo>
                  <a:lnTo>
                    <a:pt x="1826083" y="4951"/>
                  </a:lnTo>
                  <a:lnTo>
                    <a:pt x="1780984" y="5305"/>
                  </a:lnTo>
                  <a:lnTo>
                    <a:pt x="1736373" y="7022"/>
                  </a:lnTo>
                  <a:lnTo>
                    <a:pt x="1689251" y="3885"/>
                  </a:lnTo>
                  <a:lnTo>
                    <a:pt x="1644131" y="4831"/>
                  </a:lnTo>
                  <a:lnTo>
                    <a:pt x="1599510" y="7981"/>
                  </a:lnTo>
                  <a:lnTo>
                    <a:pt x="1552383" y="9381"/>
                  </a:lnTo>
                  <a:lnTo>
                    <a:pt x="1507261" y="10003"/>
                  </a:lnTo>
                  <a:lnTo>
                    <a:pt x="1462640" y="10280"/>
                  </a:lnTo>
                  <a:lnTo>
                    <a:pt x="1415513" y="10403"/>
                  </a:lnTo>
                  <a:lnTo>
                    <a:pt x="1367272" y="13577"/>
                  </a:lnTo>
                  <a:lnTo>
                    <a:pt x="1318535" y="17717"/>
                  </a:lnTo>
                  <a:lnTo>
                    <a:pt x="1269578" y="19557"/>
                  </a:lnTo>
                  <a:lnTo>
                    <a:pt x="1223643" y="20375"/>
                  </a:lnTo>
                  <a:lnTo>
                    <a:pt x="1178661" y="21908"/>
                  </a:lnTo>
                  <a:lnTo>
                    <a:pt x="1131373" y="26489"/>
                  </a:lnTo>
                  <a:lnTo>
                    <a:pt x="1086179" y="29305"/>
                  </a:lnTo>
                  <a:lnTo>
                    <a:pt x="1041526" y="31726"/>
                  </a:lnTo>
                  <a:lnTo>
                    <a:pt x="994385" y="36702"/>
                  </a:lnTo>
                  <a:lnTo>
                    <a:pt x="949256" y="39693"/>
                  </a:lnTo>
                  <a:lnTo>
                    <a:pt x="905803" y="42192"/>
                  </a:lnTo>
                  <a:lnTo>
                    <a:pt x="863093" y="47203"/>
                  </a:lnTo>
                  <a:lnTo>
                    <a:pt x="817595" y="50210"/>
                  </a:lnTo>
                  <a:lnTo>
                    <a:pt x="771247" y="52716"/>
                  </a:lnTo>
                  <a:lnTo>
                    <a:pt x="727252" y="57729"/>
                  </a:lnTo>
                  <a:lnTo>
                    <a:pt x="684302" y="63857"/>
                  </a:lnTo>
                  <a:lnTo>
                    <a:pt x="640646" y="69309"/>
                  </a:lnTo>
                  <a:lnTo>
                    <a:pt x="593947" y="71733"/>
                  </a:lnTo>
                  <a:lnTo>
                    <a:pt x="549016" y="75930"/>
                  </a:lnTo>
                  <a:lnTo>
                    <a:pt x="504480" y="81694"/>
                  </a:lnTo>
                  <a:lnTo>
                    <a:pt x="457390" y="88156"/>
                  </a:lnTo>
                  <a:lnTo>
                    <a:pt x="412284" y="91808"/>
                  </a:lnTo>
                  <a:lnTo>
                    <a:pt x="353668" y="96983"/>
                  </a:lnTo>
                  <a:lnTo>
                    <a:pt x="309784" y="102806"/>
                  </a:lnTo>
                  <a:lnTo>
                    <a:pt x="273021" y="105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2014-04-30T18:52:21Z</dcterms:created>
  <dcterms:modified xsi:type="dcterms:W3CDTF">2014-04-30T18:52:32Z</dcterms:modified>
</cp:coreProperties>
</file>